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5" r:id="rId1"/>
  </p:sldMasterIdLst>
  <p:sldIdLst>
    <p:sldId id="256" r:id="rId2"/>
    <p:sldId id="270" r:id="rId3"/>
    <p:sldId id="271" r:id="rId4"/>
    <p:sldId id="281" r:id="rId5"/>
    <p:sldId id="282" r:id="rId6"/>
    <p:sldId id="272" r:id="rId7"/>
    <p:sldId id="257" r:id="rId8"/>
    <p:sldId id="258" r:id="rId9"/>
    <p:sldId id="280" r:id="rId10"/>
    <p:sldId id="259" r:id="rId11"/>
    <p:sldId id="260" r:id="rId12"/>
    <p:sldId id="273" r:id="rId13"/>
    <p:sldId id="275" r:id="rId14"/>
    <p:sldId id="261" r:id="rId15"/>
    <p:sldId id="262" r:id="rId16"/>
    <p:sldId id="277" r:id="rId17"/>
    <p:sldId id="278" r:id="rId18"/>
    <p:sldId id="279" r:id="rId19"/>
    <p:sldId id="265" r:id="rId20"/>
    <p:sldId id="266" r:id="rId21"/>
    <p:sldId id="268" r:id="rId22"/>
    <p:sldId id="267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F6A2AF-4854-4FA0-BE9C-14E6659728BD}" v="45" dt="2025-02-06T10:01:07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2" y="28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uranga Hontelez" userId="b8702a0ceadef823" providerId="LiveId" clId="{25DB14CE-A08A-41CF-A9F9-F93369D0A203}"/>
    <pc:docChg chg="undo custSel addSld delSld modSld sldOrd">
      <pc:chgData name="Gauranga Hontelez" userId="b8702a0ceadef823" providerId="LiveId" clId="{25DB14CE-A08A-41CF-A9F9-F93369D0A203}" dt="2023-10-13T06:52:06.608" v="298" actId="20577"/>
      <pc:docMkLst>
        <pc:docMk/>
      </pc:docMkLst>
      <pc:sldChg chg="ord">
        <pc:chgData name="Gauranga Hontelez" userId="b8702a0ceadef823" providerId="LiveId" clId="{25DB14CE-A08A-41CF-A9F9-F93369D0A203}" dt="2023-10-13T05:59:43.956" v="3"/>
        <pc:sldMkLst>
          <pc:docMk/>
          <pc:sldMk cId="2986758562" sldId="260"/>
        </pc:sldMkLst>
      </pc:sldChg>
      <pc:sldChg chg="ord">
        <pc:chgData name="Gauranga Hontelez" userId="b8702a0ceadef823" providerId="LiveId" clId="{25DB14CE-A08A-41CF-A9F9-F93369D0A203}" dt="2023-10-13T05:59:38.200" v="1"/>
        <pc:sldMkLst>
          <pc:docMk/>
          <pc:sldMk cId="2697439209" sldId="262"/>
        </pc:sldMkLst>
      </pc:sldChg>
      <pc:sldChg chg="del">
        <pc:chgData name="Gauranga Hontelez" userId="b8702a0ceadef823" providerId="LiveId" clId="{25DB14CE-A08A-41CF-A9F9-F93369D0A203}" dt="2023-10-13T06:50:29.131" v="290" actId="47"/>
        <pc:sldMkLst>
          <pc:docMk/>
          <pc:sldMk cId="3709220776" sldId="264"/>
        </pc:sldMkLst>
      </pc:sldChg>
      <pc:sldChg chg="modSp mod">
        <pc:chgData name="Gauranga Hontelez" userId="b8702a0ceadef823" providerId="LiveId" clId="{25DB14CE-A08A-41CF-A9F9-F93369D0A203}" dt="2023-10-13T06:52:06.608" v="298" actId="20577"/>
        <pc:sldMkLst>
          <pc:docMk/>
          <pc:sldMk cId="2221564808" sldId="269"/>
        </pc:sldMkLst>
      </pc:sldChg>
      <pc:sldChg chg="ord">
        <pc:chgData name="Gauranga Hontelez" userId="b8702a0ceadef823" providerId="LiveId" clId="{25DB14CE-A08A-41CF-A9F9-F93369D0A203}" dt="2023-10-13T05:59:51.347" v="5"/>
        <pc:sldMkLst>
          <pc:docMk/>
          <pc:sldMk cId="2659766978" sldId="273"/>
        </pc:sldMkLst>
      </pc:sldChg>
      <pc:sldChg chg="ord">
        <pc:chgData name="Gauranga Hontelez" userId="b8702a0ceadef823" providerId="LiveId" clId="{25DB14CE-A08A-41CF-A9F9-F93369D0A203}" dt="2023-10-13T06:00:12.331" v="7"/>
        <pc:sldMkLst>
          <pc:docMk/>
          <pc:sldMk cId="3342203190" sldId="275"/>
        </pc:sldMkLst>
      </pc:sldChg>
      <pc:sldChg chg="new del">
        <pc:chgData name="Gauranga Hontelez" userId="b8702a0ceadef823" providerId="LiveId" clId="{25DB14CE-A08A-41CF-A9F9-F93369D0A203}" dt="2023-10-13T06:50:18.966" v="289" actId="47"/>
        <pc:sldMkLst>
          <pc:docMk/>
          <pc:sldMk cId="150700147" sldId="276"/>
        </pc:sldMkLst>
      </pc:sldChg>
      <pc:sldChg chg="addSp delSp modSp add mod modAnim">
        <pc:chgData name="Gauranga Hontelez" userId="b8702a0ceadef823" providerId="LiveId" clId="{25DB14CE-A08A-41CF-A9F9-F93369D0A203}" dt="2023-10-13T06:30:34.113" v="288" actId="20577"/>
        <pc:sldMkLst>
          <pc:docMk/>
          <pc:sldMk cId="26490441" sldId="277"/>
        </pc:sldMkLst>
      </pc:sldChg>
      <pc:sldChg chg="addSp modSp add mod ord modAnim">
        <pc:chgData name="Gauranga Hontelez" userId="b8702a0ceadef823" providerId="LiveId" clId="{25DB14CE-A08A-41CF-A9F9-F93369D0A203}" dt="2023-10-13T06:13:33.353" v="156"/>
        <pc:sldMkLst>
          <pc:docMk/>
          <pc:sldMk cId="1047870616" sldId="278"/>
        </pc:sldMkLst>
      </pc:sldChg>
      <pc:sldChg chg="addSp modSp add mod ord modAnim">
        <pc:chgData name="Gauranga Hontelez" userId="b8702a0ceadef823" providerId="LiveId" clId="{25DB14CE-A08A-41CF-A9F9-F93369D0A203}" dt="2023-10-13T06:27:40.379" v="260" actId="13926"/>
        <pc:sldMkLst>
          <pc:docMk/>
          <pc:sldMk cId="2100921386" sldId="279"/>
        </pc:sldMkLst>
      </pc:sldChg>
    </pc:docChg>
  </pc:docChgLst>
  <pc:docChgLst>
    <pc:chgData name="Gauranga Hontelez" userId="b8702a0ceadef823" providerId="LiveId" clId="{7AF6A2AF-4854-4FA0-BE9C-14E6659728BD}"/>
    <pc:docChg chg="undo custSel addSld modSld modShowInfo">
      <pc:chgData name="Gauranga Hontelez" userId="b8702a0ceadef823" providerId="LiveId" clId="{7AF6A2AF-4854-4FA0-BE9C-14E6659728BD}" dt="2025-02-08T10:31:35.881" v="152" actId="2744"/>
      <pc:docMkLst>
        <pc:docMk/>
      </pc:docMkLst>
      <pc:sldChg chg="delSp mod delAnim">
        <pc:chgData name="Gauranga Hontelez" userId="b8702a0ceadef823" providerId="LiveId" clId="{7AF6A2AF-4854-4FA0-BE9C-14E6659728BD}" dt="2025-02-06T09:43:49.573" v="0" actId="478"/>
        <pc:sldMkLst>
          <pc:docMk/>
          <pc:sldMk cId="3928639024" sldId="256"/>
        </pc:sldMkLst>
      </pc:sldChg>
      <pc:sldChg chg="addSp delSp modSp mod modAnim">
        <pc:chgData name="Gauranga Hontelez" userId="b8702a0ceadef823" providerId="LiveId" clId="{7AF6A2AF-4854-4FA0-BE9C-14E6659728BD}" dt="2025-02-06T09:59:43.060" v="94"/>
        <pc:sldMkLst>
          <pc:docMk/>
          <pc:sldMk cId="1931457178" sldId="257"/>
        </pc:sldMkLst>
        <pc:picChg chg="add mod">
          <ac:chgData name="Gauranga Hontelez" userId="b8702a0ceadef823" providerId="LiveId" clId="{7AF6A2AF-4854-4FA0-BE9C-14E6659728BD}" dt="2025-02-06T09:59:43.060" v="94"/>
          <ac:picMkLst>
            <pc:docMk/>
            <pc:sldMk cId="1931457178" sldId="257"/>
            <ac:picMk id="3" creationId="{A02DE453-C31B-48D7-474E-CEE0D59F02C5}"/>
          </ac:picMkLst>
        </pc:picChg>
        <pc:picChg chg="mod">
          <ac:chgData name="Gauranga Hontelez" userId="b8702a0ceadef823" providerId="LiveId" clId="{7AF6A2AF-4854-4FA0-BE9C-14E6659728BD}" dt="2025-02-06T09:58:46.672" v="91"/>
          <ac:picMkLst>
            <pc:docMk/>
            <pc:sldMk cId="1931457178" sldId="257"/>
            <ac:picMk id="4" creationId="{992B6C49-ECFB-430C-B6A4-62317E76242E}"/>
          </ac:picMkLst>
        </pc:picChg>
      </pc:sldChg>
      <pc:sldChg chg="delSp mod">
        <pc:chgData name="Gauranga Hontelez" userId="b8702a0ceadef823" providerId="LiveId" clId="{7AF6A2AF-4854-4FA0-BE9C-14E6659728BD}" dt="2025-02-06T09:44:16.410" v="5" actId="478"/>
        <pc:sldMkLst>
          <pc:docMk/>
          <pc:sldMk cId="574348522" sldId="258"/>
        </pc:sldMkLst>
      </pc:sldChg>
      <pc:sldChg chg="delSp mod">
        <pc:chgData name="Gauranga Hontelez" userId="b8702a0ceadef823" providerId="LiveId" clId="{7AF6A2AF-4854-4FA0-BE9C-14E6659728BD}" dt="2025-02-06T09:45:23.522" v="6" actId="478"/>
        <pc:sldMkLst>
          <pc:docMk/>
          <pc:sldMk cId="135597855" sldId="259"/>
        </pc:sldMkLst>
      </pc:sldChg>
      <pc:sldChg chg="addSp delSp modSp mod setBg setClrOvrMap">
        <pc:chgData name="Gauranga Hontelez" userId="b8702a0ceadef823" providerId="LiveId" clId="{7AF6A2AF-4854-4FA0-BE9C-14E6659728BD}" dt="2025-02-06T09:53:47.562" v="66" actId="26606"/>
        <pc:sldMkLst>
          <pc:docMk/>
          <pc:sldMk cId="2986758562" sldId="260"/>
        </pc:sldMkLst>
        <pc:spChg chg="mod">
          <ac:chgData name="Gauranga Hontelez" userId="b8702a0ceadef823" providerId="LiveId" clId="{7AF6A2AF-4854-4FA0-BE9C-14E6659728BD}" dt="2025-02-06T09:53:47.562" v="66" actId="26606"/>
          <ac:spMkLst>
            <pc:docMk/>
            <pc:sldMk cId="2986758562" sldId="260"/>
            <ac:spMk id="2" creationId="{FC9B0EDD-925C-4ED4-A861-8D96CC8FBF25}"/>
          </ac:spMkLst>
        </pc:spChg>
        <pc:spChg chg="mod">
          <ac:chgData name="Gauranga Hontelez" userId="b8702a0ceadef823" providerId="LiveId" clId="{7AF6A2AF-4854-4FA0-BE9C-14E6659728BD}" dt="2025-02-06T09:53:47.562" v="66" actId="26606"/>
          <ac:spMkLst>
            <pc:docMk/>
            <pc:sldMk cId="2986758562" sldId="260"/>
            <ac:spMk id="3" creationId="{96F1B400-D4A3-4EB8-AA0F-7DB94423F996}"/>
          </ac:spMkLst>
        </pc:spChg>
      </pc:sldChg>
      <pc:sldChg chg="delSp mod">
        <pc:chgData name="Gauranga Hontelez" userId="b8702a0ceadef823" providerId="LiveId" clId="{7AF6A2AF-4854-4FA0-BE9C-14E6659728BD}" dt="2025-02-06T09:45:35.612" v="10" actId="478"/>
        <pc:sldMkLst>
          <pc:docMk/>
          <pc:sldMk cId="3361053842" sldId="261"/>
        </pc:sldMkLst>
      </pc:sldChg>
      <pc:sldChg chg="delSp mod">
        <pc:chgData name="Gauranga Hontelez" userId="b8702a0ceadef823" providerId="LiveId" clId="{7AF6A2AF-4854-4FA0-BE9C-14E6659728BD}" dt="2025-02-06T09:45:41.865" v="11" actId="478"/>
        <pc:sldMkLst>
          <pc:docMk/>
          <pc:sldMk cId="2697439209" sldId="262"/>
        </pc:sldMkLst>
      </pc:sldChg>
      <pc:sldChg chg="delSp mod">
        <pc:chgData name="Gauranga Hontelez" userId="b8702a0ceadef823" providerId="LiveId" clId="{7AF6A2AF-4854-4FA0-BE9C-14E6659728BD}" dt="2025-02-06T09:45:57.189" v="15" actId="478"/>
        <pc:sldMkLst>
          <pc:docMk/>
          <pc:sldMk cId="335630622" sldId="265"/>
        </pc:sldMkLst>
      </pc:sldChg>
      <pc:sldChg chg="delSp mod">
        <pc:chgData name="Gauranga Hontelez" userId="b8702a0ceadef823" providerId="LiveId" clId="{7AF6A2AF-4854-4FA0-BE9C-14E6659728BD}" dt="2025-02-06T09:45:59.553" v="16" actId="478"/>
        <pc:sldMkLst>
          <pc:docMk/>
          <pc:sldMk cId="3898307430" sldId="266"/>
        </pc:sldMkLst>
      </pc:sldChg>
      <pc:sldChg chg="delSp mod">
        <pc:chgData name="Gauranga Hontelez" userId="b8702a0ceadef823" providerId="LiveId" clId="{7AF6A2AF-4854-4FA0-BE9C-14E6659728BD}" dt="2025-02-06T09:46:09.912" v="18" actId="478"/>
        <pc:sldMkLst>
          <pc:docMk/>
          <pc:sldMk cId="420552334" sldId="267"/>
        </pc:sldMkLst>
      </pc:sldChg>
      <pc:sldChg chg="delSp mod">
        <pc:chgData name="Gauranga Hontelez" userId="b8702a0ceadef823" providerId="LiveId" clId="{7AF6A2AF-4854-4FA0-BE9C-14E6659728BD}" dt="2025-02-06T09:46:03.473" v="17" actId="478"/>
        <pc:sldMkLst>
          <pc:docMk/>
          <pc:sldMk cId="3973560204" sldId="268"/>
        </pc:sldMkLst>
      </pc:sldChg>
      <pc:sldChg chg="delSp mod">
        <pc:chgData name="Gauranga Hontelez" userId="b8702a0ceadef823" providerId="LiveId" clId="{7AF6A2AF-4854-4FA0-BE9C-14E6659728BD}" dt="2025-02-06T09:46:12.912" v="19" actId="478"/>
        <pc:sldMkLst>
          <pc:docMk/>
          <pc:sldMk cId="2221564808" sldId="269"/>
        </pc:sldMkLst>
      </pc:sldChg>
      <pc:sldChg chg="delSp modSp mod delAnim">
        <pc:chgData name="Gauranga Hontelez" userId="b8702a0ceadef823" providerId="LiveId" clId="{7AF6A2AF-4854-4FA0-BE9C-14E6659728BD}" dt="2025-02-06T09:50:20.629" v="32" actId="20577"/>
        <pc:sldMkLst>
          <pc:docMk/>
          <pc:sldMk cId="2183944828" sldId="270"/>
        </pc:sldMkLst>
        <pc:spChg chg="mod">
          <ac:chgData name="Gauranga Hontelez" userId="b8702a0ceadef823" providerId="LiveId" clId="{7AF6A2AF-4854-4FA0-BE9C-14E6659728BD}" dt="2025-02-06T09:50:20.629" v="32" actId="20577"/>
          <ac:spMkLst>
            <pc:docMk/>
            <pc:sldMk cId="2183944828" sldId="270"/>
            <ac:spMk id="48" creationId="{ADB10FDE-5719-2998-C591-80BF24C5A59E}"/>
          </ac:spMkLst>
        </pc:spChg>
      </pc:sldChg>
      <pc:sldChg chg="delSp modSp mod">
        <pc:chgData name="Gauranga Hontelez" userId="b8702a0ceadef823" providerId="LiveId" clId="{7AF6A2AF-4854-4FA0-BE9C-14E6659728BD}" dt="2025-02-06T09:50:31.081" v="35" actId="20577"/>
        <pc:sldMkLst>
          <pc:docMk/>
          <pc:sldMk cId="2206043633" sldId="271"/>
        </pc:sldMkLst>
        <pc:spChg chg="mod">
          <ac:chgData name="Gauranga Hontelez" userId="b8702a0ceadef823" providerId="LiveId" clId="{7AF6A2AF-4854-4FA0-BE9C-14E6659728BD}" dt="2025-02-06T09:50:31.081" v="35" actId="20577"/>
          <ac:spMkLst>
            <pc:docMk/>
            <pc:sldMk cId="2206043633" sldId="271"/>
            <ac:spMk id="5" creationId="{0D9874BE-1936-6434-4EB3-1E822AB7BD4D}"/>
          </ac:spMkLst>
        </pc:spChg>
      </pc:sldChg>
      <pc:sldChg chg="delSp mod">
        <pc:chgData name="Gauranga Hontelez" userId="b8702a0ceadef823" providerId="LiveId" clId="{7AF6A2AF-4854-4FA0-BE9C-14E6659728BD}" dt="2025-02-06T09:44:06.089" v="3" actId="478"/>
        <pc:sldMkLst>
          <pc:docMk/>
          <pc:sldMk cId="1733953434" sldId="272"/>
        </pc:sldMkLst>
      </pc:sldChg>
      <pc:sldChg chg="delSp mod">
        <pc:chgData name="Gauranga Hontelez" userId="b8702a0ceadef823" providerId="LiveId" clId="{7AF6A2AF-4854-4FA0-BE9C-14E6659728BD}" dt="2025-02-06T09:45:29.523" v="8" actId="478"/>
        <pc:sldMkLst>
          <pc:docMk/>
          <pc:sldMk cId="2659766978" sldId="273"/>
        </pc:sldMkLst>
      </pc:sldChg>
      <pc:sldChg chg="addSp delSp modSp mod setBg addAnim setClrOvrMap">
        <pc:chgData name="Gauranga Hontelez" userId="b8702a0ceadef823" providerId="LiveId" clId="{7AF6A2AF-4854-4FA0-BE9C-14E6659728BD}" dt="2025-02-06T09:55:46.500" v="72" actId="6549"/>
        <pc:sldMkLst>
          <pc:docMk/>
          <pc:sldMk cId="3342203190" sldId="275"/>
        </pc:sldMkLst>
        <pc:spChg chg="mod">
          <ac:chgData name="Gauranga Hontelez" userId="b8702a0ceadef823" providerId="LiveId" clId="{7AF6A2AF-4854-4FA0-BE9C-14E6659728BD}" dt="2025-02-06T09:55:46.500" v="72" actId="6549"/>
          <ac:spMkLst>
            <pc:docMk/>
            <pc:sldMk cId="3342203190" sldId="275"/>
            <ac:spMk id="2" creationId="{2CE340E6-AF4F-474C-9E80-6BF0014D6D81}"/>
          </ac:spMkLst>
        </pc:spChg>
        <pc:spChg chg="add">
          <ac:chgData name="Gauranga Hontelez" userId="b8702a0ceadef823" providerId="LiveId" clId="{7AF6A2AF-4854-4FA0-BE9C-14E6659728BD}" dt="2025-02-06T09:55:42.130" v="70" actId="26606"/>
          <ac:spMkLst>
            <pc:docMk/>
            <pc:sldMk cId="3342203190" sldId="275"/>
            <ac:spMk id="47" creationId="{4FA533C5-33E3-4611-AF9F-72811D8B26A6}"/>
          </ac:spMkLst>
        </pc:spChg>
        <pc:spChg chg="add">
          <ac:chgData name="Gauranga Hontelez" userId="b8702a0ceadef823" providerId="LiveId" clId="{7AF6A2AF-4854-4FA0-BE9C-14E6659728BD}" dt="2025-02-06T09:55:42.130" v="70" actId="26606"/>
          <ac:spMkLst>
            <pc:docMk/>
            <pc:sldMk cId="3342203190" sldId="275"/>
            <ac:spMk id="53" creationId="{87F0FDC4-AD8C-47D9-9131-623C98ADB0AE}"/>
          </ac:spMkLst>
        </pc:spChg>
        <pc:spChg chg="add">
          <ac:chgData name="Gauranga Hontelez" userId="b8702a0ceadef823" providerId="LiveId" clId="{7AF6A2AF-4854-4FA0-BE9C-14E6659728BD}" dt="2025-02-06T09:55:42.130" v="70" actId="26606"/>
          <ac:spMkLst>
            <pc:docMk/>
            <pc:sldMk cId="3342203190" sldId="275"/>
            <ac:spMk id="55" creationId="{DE27238C-8EAF-4098-86E6-7723B7DAE601}"/>
          </ac:spMkLst>
        </pc:spChg>
        <pc:spChg chg="add">
          <ac:chgData name="Gauranga Hontelez" userId="b8702a0ceadef823" providerId="LiveId" clId="{7AF6A2AF-4854-4FA0-BE9C-14E6659728BD}" dt="2025-02-06T09:55:42.130" v="70" actId="26606"/>
          <ac:spMkLst>
            <pc:docMk/>
            <pc:sldMk cId="3342203190" sldId="275"/>
            <ac:spMk id="57" creationId="{992F97B1-1891-4FCC-9E5F-BA97EDB48F89}"/>
          </ac:spMkLst>
        </pc:spChg>
        <pc:spChg chg="add">
          <ac:chgData name="Gauranga Hontelez" userId="b8702a0ceadef823" providerId="LiveId" clId="{7AF6A2AF-4854-4FA0-BE9C-14E6659728BD}" dt="2025-02-06T09:55:42.130" v="70" actId="26606"/>
          <ac:spMkLst>
            <pc:docMk/>
            <pc:sldMk cId="3342203190" sldId="275"/>
            <ac:spMk id="59" creationId="{78C6C821-FEE1-4EB6-9590-C021440C77DE}"/>
          </ac:spMkLst>
        </pc:spChg>
        <pc:spChg chg="add">
          <ac:chgData name="Gauranga Hontelez" userId="b8702a0ceadef823" providerId="LiveId" clId="{7AF6A2AF-4854-4FA0-BE9C-14E6659728BD}" dt="2025-02-06T09:55:42.130" v="70" actId="26606"/>
          <ac:spMkLst>
            <pc:docMk/>
            <pc:sldMk cId="3342203190" sldId="275"/>
            <ac:spMk id="61" creationId="{B61A74B3-E247-44D4-8C48-FAE8E2056401}"/>
          </ac:spMkLst>
        </pc:spChg>
      </pc:sldChg>
      <pc:sldChg chg="delSp mod">
        <pc:chgData name="Gauranga Hontelez" userId="b8702a0ceadef823" providerId="LiveId" clId="{7AF6A2AF-4854-4FA0-BE9C-14E6659728BD}" dt="2025-02-06T09:45:44.664" v="12" actId="478"/>
        <pc:sldMkLst>
          <pc:docMk/>
          <pc:sldMk cId="26490441" sldId="277"/>
        </pc:sldMkLst>
      </pc:sldChg>
      <pc:sldChg chg="delSp mod">
        <pc:chgData name="Gauranga Hontelez" userId="b8702a0ceadef823" providerId="LiveId" clId="{7AF6A2AF-4854-4FA0-BE9C-14E6659728BD}" dt="2025-02-06T09:45:50.738" v="13" actId="478"/>
        <pc:sldMkLst>
          <pc:docMk/>
          <pc:sldMk cId="1047870616" sldId="278"/>
        </pc:sldMkLst>
      </pc:sldChg>
      <pc:sldChg chg="delSp mod">
        <pc:chgData name="Gauranga Hontelez" userId="b8702a0ceadef823" providerId="LiveId" clId="{7AF6A2AF-4854-4FA0-BE9C-14E6659728BD}" dt="2025-02-06T09:45:53.536" v="14" actId="478"/>
        <pc:sldMkLst>
          <pc:docMk/>
          <pc:sldMk cId="2100921386" sldId="279"/>
        </pc:sldMkLst>
      </pc:sldChg>
      <pc:sldChg chg="addSp delSp modSp new mod setBg">
        <pc:chgData name="Gauranga Hontelez" userId="b8702a0ceadef823" providerId="LiveId" clId="{7AF6A2AF-4854-4FA0-BE9C-14E6659728BD}" dt="2025-02-06T10:01:30.934" v="104" actId="1076"/>
        <pc:sldMkLst>
          <pc:docMk/>
          <pc:sldMk cId="2908970414" sldId="280"/>
        </pc:sldMkLst>
        <pc:spChg chg="add">
          <ac:chgData name="Gauranga Hontelez" userId="b8702a0ceadef823" providerId="LiveId" clId="{7AF6A2AF-4854-4FA0-BE9C-14E6659728BD}" dt="2025-02-06T10:00:39.879" v="97" actId="26606"/>
          <ac:spMkLst>
            <pc:docMk/>
            <pc:sldMk cId="2908970414" sldId="280"/>
            <ac:spMk id="32" creationId="{AEBE9F1A-B38D-446E-83AE-14B17CE77FF2}"/>
          </ac:spMkLst>
        </pc:spChg>
        <pc:spChg chg="add">
          <ac:chgData name="Gauranga Hontelez" userId="b8702a0ceadef823" providerId="LiveId" clId="{7AF6A2AF-4854-4FA0-BE9C-14E6659728BD}" dt="2025-02-06T10:00:39.879" v="97" actId="26606"/>
          <ac:spMkLst>
            <pc:docMk/>
            <pc:sldMk cId="2908970414" sldId="280"/>
            <ac:spMk id="38" creationId="{5E3EB826-A471-488F-9E8A-D65528A3C0CA}"/>
          </ac:spMkLst>
        </pc:spChg>
        <pc:spChg chg="add">
          <ac:chgData name="Gauranga Hontelez" userId="b8702a0ceadef823" providerId="LiveId" clId="{7AF6A2AF-4854-4FA0-BE9C-14E6659728BD}" dt="2025-02-06T10:00:39.879" v="97" actId="26606"/>
          <ac:spMkLst>
            <pc:docMk/>
            <pc:sldMk cId="2908970414" sldId="280"/>
            <ac:spMk id="40" creationId="{D85D5AA8-773B-469A-8802-9645A4DC9B7D}"/>
          </ac:spMkLst>
        </pc:spChg>
        <pc:spChg chg="add">
          <ac:chgData name="Gauranga Hontelez" userId="b8702a0ceadef823" providerId="LiveId" clId="{7AF6A2AF-4854-4FA0-BE9C-14E6659728BD}" dt="2025-02-06T10:00:39.879" v="97" actId="26606"/>
          <ac:spMkLst>
            <pc:docMk/>
            <pc:sldMk cId="2908970414" sldId="280"/>
            <ac:spMk id="42" creationId="{C75AF42C-C556-454E-B2D3-2C917CB812D5}"/>
          </ac:spMkLst>
        </pc:spChg>
        <pc:picChg chg="add mod">
          <ac:chgData name="Gauranga Hontelez" userId="b8702a0ceadef823" providerId="LiveId" clId="{7AF6A2AF-4854-4FA0-BE9C-14E6659728BD}" dt="2025-02-06T10:01:30.934" v="104" actId="1076"/>
          <ac:picMkLst>
            <pc:docMk/>
            <pc:sldMk cId="2908970414" sldId="280"/>
            <ac:picMk id="4" creationId="{A71DF5F0-3CE3-ADC8-710F-C1492913D6FB}"/>
          </ac:picMkLst>
        </pc:picChg>
        <pc:picChg chg="add">
          <ac:chgData name="Gauranga Hontelez" userId="b8702a0ceadef823" providerId="LiveId" clId="{7AF6A2AF-4854-4FA0-BE9C-14E6659728BD}" dt="2025-02-06T10:00:39.879" v="97" actId="26606"/>
          <ac:picMkLst>
            <pc:docMk/>
            <pc:sldMk cId="2908970414" sldId="280"/>
            <ac:picMk id="34" creationId="{915B5014-A7EC-4BA6-9C83-8840CF81DB28}"/>
          </ac:picMkLst>
        </pc:picChg>
      </pc:sldChg>
      <pc:sldChg chg="modSp new mod">
        <pc:chgData name="Gauranga Hontelez" userId="b8702a0ceadef823" providerId="LiveId" clId="{7AF6A2AF-4854-4FA0-BE9C-14E6659728BD}" dt="2025-02-08T08:21:38.278" v="136" actId="404"/>
        <pc:sldMkLst>
          <pc:docMk/>
          <pc:sldMk cId="1840012127" sldId="281"/>
        </pc:sldMkLst>
        <pc:spChg chg="mod">
          <ac:chgData name="Gauranga Hontelez" userId="b8702a0ceadef823" providerId="LiveId" clId="{7AF6A2AF-4854-4FA0-BE9C-14E6659728BD}" dt="2025-02-08T08:20:33.592" v="127" actId="20577"/>
          <ac:spMkLst>
            <pc:docMk/>
            <pc:sldMk cId="1840012127" sldId="281"/>
            <ac:spMk id="2" creationId="{65A9E570-41B9-E91E-F62C-3E6B3AEB371B}"/>
          </ac:spMkLst>
        </pc:spChg>
        <pc:spChg chg="mod">
          <ac:chgData name="Gauranga Hontelez" userId="b8702a0ceadef823" providerId="LiveId" clId="{7AF6A2AF-4854-4FA0-BE9C-14E6659728BD}" dt="2025-02-08T08:21:38.278" v="136" actId="404"/>
          <ac:spMkLst>
            <pc:docMk/>
            <pc:sldMk cId="1840012127" sldId="281"/>
            <ac:spMk id="3" creationId="{7B434688-379C-3BCB-9749-86EBE2D32EE9}"/>
          </ac:spMkLst>
        </pc:spChg>
      </pc:sldChg>
      <pc:sldChg chg="modSp new mod">
        <pc:chgData name="Gauranga Hontelez" userId="b8702a0ceadef823" providerId="LiveId" clId="{7AF6A2AF-4854-4FA0-BE9C-14E6659728BD}" dt="2025-02-08T08:22:30.131" v="149" actId="403"/>
        <pc:sldMkLst>
          <pc:docMk/>
          <pc:sldMk cId="3722358215" sldId="282"/>
        </pc:sldMkLst>
        <pc:spChg chg="mod">
          <ac:chgData name="Gauranga Hontelez" userId="b8702a0ceadef823" providerId="LiveId" clId="{7AF6A2AF-4854-4FA0-BE9C-14E6659728BD}" dt="2025-02-08T08:22:19.648" v="144" actId="20577"/>
          <ac:spMkLst>
            <pc:docMk/>
            <pc:sldMk cId="3722358215" sldId="282"/>
            <ac:spMk id="2" creationId="{99EA8EDE-E81A-BA7A-9104-038BCD870D51}"/>
          </ac:spMkLst>
        </pc:spChg>
        <pc:spChg chg="mod">
          <ac:chgData name="Gauranga Hontelez" userId="b8702a0ceadef823" providerId="LiveId" clId="{7AF6A2AF-4854-4FA0-BE9C-14E6659728BD}" dt="2025-02-08T08:22:30.131" v="149" actId="403"/>
          <ac:spMkLst>
            <pc:docMk/>
            <pc:sldMk cId="3722358215" sldId="282"/>
            <ac:spMk id="3" creationId="{5FA353C1-2F39-136D-1DA8-81310C629CAE}"/>
          </ac:spMkLst>
        </pc:spChg>
      </pc:sldChg>
    </pc:docChg>
  </pc:docChgLst>
  <pc:docChgLst>
    <pc:chgData name="Gauranga Hontelez" userId="b8702a0ceadef823" providerId="LiveId" clId="{59667807-6C72-4442-A6A6-78297F4DC210}"/>
    <pc:docChg chg="undo custSel addSld delSld modSld sldOrd">
      <pc:chgData name="Gauranga Hontelez" userId="b8702a0ceadef823" providerId="LiveId" clId="{59667807-6C72-4442-A6A6-78297F4DC210}" dt="2023-10-27T14:11:21.460" v="454"/>
      <pc:docMkLst>
        <pc:docMk/>
      </pc:docMkLst>
      <pc:sldChg chg="addSp delSp modSp mod modTransition setBg modAnim setClrOvrMap">
        <pc:chgData name="Gauranga Hontelez" userId="b8702a0ceadef823" providerId="LiveId" clId="{59667807-6C72-4442-A6A6-78297F4DC210}" dt="2023-10-27T14:11:21.460" v="454"/>
        <pc:sldMkLst>
          <pc:docMk/>
          <pc:sldMk cId="3928639024" sldId="256"/>
        </pc:sldMkLst>
      </pc:sldChg>
      <pc:sldChg chg="addSp delSp modSp mod modTransition modAnim">
        <pc:chgData name="Gauranga Hontelez" userId="b8702a0ceadef823" providerId="LiveId" clId="{59667807-6C72-4442-A6A6-78297F4DC210}" dt="2023-10-27T14:09:46.774" v="449" actId="34818"/>
        <pc:sldMkLst>
          <pc:docMk/>
          <pc:sldMk cId="1931457178" sldId="257"/>
        </pc:sldMkLst>
      </pc:sldChg>
      <pc:sldChg chg="addSp delSp modSp mod modTransition modAnim">
        <pc:chgData name="Gauranga Hontelez" userId="b8702a0ceadef823" providerId="LiveId" clId="{59667807-6C72-4442-A6A6-78297F4DC210}" dt="2023-10-27T14:09:46.774" v="449" actId="34818"/>
        <pc:sldMkLst>
          <pc:docMk/>
          <pc:sldMk cId="574348522" sldId="258"/>
        </pc:sldMkLst>
      </pc:sldChg>
      <pc:sldChg chg="addSp delSp modSp mod modTransition modAnim">
        <pc:chgData name="Gauranga Hontelez" userId="b8702a0ceadef823" providerId="LiveId" clId="{59667807-6C72-4442-A6A6-78297F4DC210}" dt="2023-10-27T14:09:46.774" v="449" actId="34818"/>
        <pc:sldMkLst>
          <pc:docMk/>
          <pc:sldMk cId="135597855" sldId="259"/>
        </pc:sldMkLst>
      </pc:sldChg>
      <pc:sldChg chg="addSp delSp modSp mod modTransition modAnim">
        <pc:chgData name="Gauranga Hontelez" userId="b8702a0ceadef823" providerId="LiveId" clId="{59667807-6C72-4442-A6A6-78297F4DC210}" dt="2023-10-27T14:09:46.774" v="449" actId="34818"/>
        <pc:sldMkLst>
          <pc:docMk/>
          <pc:sldMk cId="2986758562" sldId="260"/>
        </pc:sldMkLst>
      </pc:sldChg>
      <pc:sldChg chg="addSp delSp modSp mod modTransition modAnim">
        <pc:chgData name="Gauranga Hontelez" userId="b8702a0ceadef823" providerId="LiveId" clId="{59667807-6C72-4442-A6A6-78297F4DC210}" dt="2023-10-27T14:09:46.774" v="449" actId="34818"/>
        <pc:sldMkLst>
          <pc:docMk/>
          <pc:sldMk cId="3361053842" sldId="261"/>
        </pc:sldMkLst>
      </pc:sldChg>
      <pc:sldChg chg="addSp delSp modSp mod modTransition modAnim">
        <pc:chgData name="Gauranga Hontelez" userId="b8702a0ceadef823" providerId="LiveId" clId="{59667807-6C72-4442-A6A6-78297F4DC210}" dt="2023-10-27T14:09:46.774" v="449" actId="34818"/>
        <pc:sldMkLst>
          <pc:docMk/>
          <pc:sldMk cId="2697439209" sldId="262"/>
        </pc:sldMkLst>
      </pc:sldChg>
      <pc:sldChg chg="del">
        <pc:chgData name="Gauranga Hontelez" userId="b8702a0ceadef823" providerId="LiveId" clId="{59667807-6C72-4442-A6A6-78297F4DC210}" dt="2023-10-12T12:47:00.622" v="302" actId="2696"/>
        <pc:sldMkLst>
          <pc:docMk/>
          <pc:sldMk cId="1400073125" sldId="263"/>
        </pc:sldMkLst>
      </pc:sldChg>
      <pc:sldChg chg="ord">
        <pc:chgData name="Gauranga Hontelez" userId="b8702a0ceadef823" providerId="LiveId" clId="{59667807-6C72-4442-A6A6-78297F4DC210}" dt="2023-10-12T12:58:05.463" v="430"/>
        <pc:sldMkLst>
          <pc:docMk/>
          <pc:sldMk cId="3709220776" sldId="264"/>
        </pc:sldMkLst>
      </pc:sldChg>
      <pc:sldChg chg="addSp delSp modSp mod modTransition modAnim">
        <pc:chgData name="Gauranga Hontelez" userId="b8702a0ceadef823" providerId="LiveId" clId="{59667807-6C72-4442-A6A6-78297F4DC210}" dt="2023-10-27T14:10:22.624" v="451" actId="14100"/>
        <pc:sldMkLst>
          <pc:docMk/>
          <pc:sldMk cId="335630622" sldId="265"/>
        </pc:sldMkLst>
      </pc:sldChg>
      <pc:sldChg chg="addSp delSp modSp mod modTransition modAnim">
        <pc:chgData name="Gauranga Hontelez" userId="b8702a0ceadef823" providerId="LiveId" clId="{59667807-6C72-4442-A6A6-78297F4DC210}" dt="2023-10-27T14:09:46.774" v="449" actId="34818"/>
        <pc:sldMkLst>
          <pc:docMk/>
          <pc:sldMk cId="3898307430" sldId="266"/>
        </pc:sldMkLst>
      </pc:sldChg>
      <pc:sldChg chg="addSp delSp modSp mod modTransition modAnim">
        <pc:chgData name="Gauranga Hontelez" userId="b8702a0ceadef823" providerId="LiveId" clId="{59667807-6C72-4442-A6A6-78297F4DC210}" dt="2023-10-27T14:09:46.774" v="449" actId="34818"/>
        <pc:sldMkLst>
          <pc:docMk/>
          <pc:sldMk cId="420552334" sldId="267"/>
        </pc:sldMkLst>
      </pc:sldChg>
      <pc:sldChg chg="addSp delSp modSp mod modTransition modAnim">
        <pc:chgData name="Gauranga Hontelez" userId="b8702a0ceadef823" providerId="LiveId" clId="{59667807-6C72-4442-A6A6-78297F4DC210}" dt="2023-10-27T14:09:46.774" v="449" actId="34818"/>
        <pc:sldMkLst>
          <pc:docMk/>
          <pc:sldMk cId="3973560204" sldId="268"/>
        </pc:sldMkLst>
      </pc:sldChg>
      <pc:sldChg chg="addSp delSp modSp mod modTransition modAnim">
        <pc:chgData name="Gauranga Hontelez" userId="b8702a0ceadef823" providerId="LiveId" clId="{59667807-6C72-4442-A6A6-78297F4DC210}" dt="2023-10-27T14:10:47.611" v="453" actId="14100"/>
        <pc:sldMkLst>
          <pc:docMk/>
          <pc:sldMk cId="2221564808" sldId="269"/>
        </pc:sldMkLst>
      </pc:sldChg>
      <pc:sldChg chg="addSp delSp modSp new del mod setBg">
        <pc:chgData name="Gauranga Hontelez" userId="b8702a0ceadef823" providerId="LiveId" clId="{59667807-6C72-4442-A6A6-78297F4DC210}" dt="2023-10-12T12:05:47.704" v="20" actId="47"/>
        <pc:sldMkLst>
          <pc:docMk/>
          <pc:sldMk cId="58976060" sldId="270"/>
        </pc:sldMkLst>
      </pc:sldChg>
      <pc:sldChg chg="addSp delSp modSp new mod modTransition setBg modAnim">
        <pc:chgData name="Gauranga Hontelez" userId="b8702a0ceadef823" providerId="LiveId" clId="{59667807-6C72-4442-A6A6-78297F4DC210}" dt="2023-10-27T14:11:21.460" v="454"/>
        <pc:sldMkLst>
          <pc:docMk/>
          <pc:sldMk cId="2183944828" sldId="270"/>
        </pc:sldMkLst>
      </pc:sldChg>
      <pc:sldChg chg="addSp delSp modSp new mod modTransition modAnim">
        <pc:chgData name="Gauranga Hontelez" userId="b8702a0ceadef823" providerId="LiveId" clId="{59667807-6C72-4442-A6A6-78297F4DC210}" dt="2023-10-27T14:09:46.774" v="449" actId="34818"/>
        <pc:sldMkLst>
          <pc:docMk/>
          <pc:sldMk cId="2206043633" sldId="271"/>
        </pc:sldMkLst>
      </pc:sldChg>
      <pc:sldChg chg="addSp delSp modSp new mod modTransition modAnim">
        <pc:chgData name="Gauranga Hontelez" userId="b8702a0ceadef823" providerId="LiveId" clId="{59667807-6C72-4442-A6A6-78297F4DC210}" dt="2023-10-27T14:09:46.774" v="449" actId="34818"/>
        <pc:sldMkLst>
          <pc:docMk/>
          <pc:sldMk cId="1733953434" sldId="272"/>
        </pc:sldMkLst>
      </pc:sldChg>
      <pc:sldChg chg="addSp delSp modSp add mod modTransition modAnim">
        <pc:chgData name="Gauranga Hontelez" userId="b8702a0ceadef823" providerId="LiveId" clId="{59667807-6C72-4442-A6A6-78297F4DC210}" dt="2023-10-27T14:09:46.774" v="449" actId="34818"/>
        <pc:sldMkLst>
          <pc:docMk/>
          <pc:sldMk cId="2659766978" sldId="273"/>
        </pc:sldMkLst>
      </pc:sldChg>
      <pc:sldChg chg="new del">
        <pc:chgData name="Gauranga Hontelez" userId="b8702a0ceadef823" providerId="LiveId" clId="{59667807-6C72-4442-A6A6-78297F4DC210}" dt="2023-10-12T12:52:50.371" v="427" actId="47"/>
        <pc:sldMkLst>
          <pc:docMk/>
          <pc:sldMk cId="2562515896" sldId="274"/>
        </pc:sldMkLst>
      </pc:sldChg>
      <pc:sldChg chg="addSp delSp modSp add mod modTransition modAnim">
        <pc:chgData name="Gauranga Hontelez" userId="b8702a0ceadef823" providerId="LiveId" clId="{59667807-6C72-4442-A6A6-78297F4DC210}" dt="2023-10-27T14:09:46.774" v="449" actId="34818"/>
        <pc:sldMkLst>
          <pc:docMk/>
          <pc:sldMk cId="3342203190" sldId="275"/>
        </pc:sldMkLst>
      </pc:sldChg>
      <pc:sldChg chg="addSp delSp modSp mod modTransition modAnim">
        <pc:chgData name="Gauranga Hontelez" userId="b8702a0ceadef823" providerId="LiveId" clId="{59667807-6C72-4442-A6A6-78297F4DC210}" dt="2023-10-27T14:09:46.774" v="449" actId="34818"/>
        <pc:sldMkLst>
          <pc:docMk/>
          <pc:sldMk cId="26490441" sldId="277"/>
        </pc:sldMkLst>
      </pc:sldChg>
      <pc:sldChg chg="addSp delSp modSp mod modTransition modAnim">
        <pc:chgData name="Gauranga Hontelez" userId="b8702a0ceadef823" providerId="LiveId" clId="{59667807-6C72-4442-A6A6-78297F4DC210}" dt="2023-10-27T14:09:46.774" v="449" actId="34818"/>
        <pc:sldMkLst>
          <pc:docMk/>
          <pc:sldMk cId="1047870616" sldId="278"/>
        </pc:sldMkLst>
      </pc:sldChg>
      <pc:sldChg chg="addSp delSp modSp mod modTransition modAnim">
        <pc:chgData name="Gauranga Hontelez" userId="b8702a0ceadef823" providerId="LiveId" clId="{59667807-6C72-4442-A6A6-78297F4DC210}" dt="2023-10-27T14:09:46.774" v="449" actId="34818"/>
        <pc:sldMkLst>
          <pc:docMk/>
          <pc:sldMk cId="2100921386" sldId="279"/>
        </pc:sldMkLst>
      </pc:sldChg>
    </pc:docChg>
  </pc:docChgLst>
  <pc:docChgLst>
    <pc:chgData name="Martien Hontelez" userId="b8702a0ceadef823" providerId="LiveId" clId="{11520EDF-0FC1-42D2-A3FC-C6A06B815432}"/>
    <pc:docChg chg="undo custSel addSld delSld modSld sldOrd">
      <pc:chgData name="Martien Hontelez" userId="b8702a0ceadef823" providerId="LiveId" clId="{11520EDF-0FC1-42D2-A3FC-C6A06B815432}" dt="2021-03-08T16:10:45.223" v="353"/>
      <pc:docMkLst>
        <pc:docMk/>
      </pc:docMkLst>
      <pc:sldChg chg="addSp modSp mod modAnim">
        <pc:chgData name="Martien Hontelez" userId="b8702a0ceadef823" providerId="LiveId" clId="{11520EDF-0FC1-42D2-A3FC-C6A06B815432}" dt="2021-02-01T15:02:32.393" v="31"/>
        <pc:sldMkLst>
          <pc:docMk/>
          <pc:sldMk cId="135597855" sldId="259"/>
        </pc:sldMkLst>
      </pc:sldChg>
      <pc:sldChg chg="addSp delSp modSp mod ord delAnim modAnim">
        <pc:chgData name="Martien Hontelez" userId="b8702a0ceadef823" providerId="LiveId" clId="{11520EDF-0FC1-42D2-A3FC-C6A06B815432}" dt="2021-02-01T15:40:00.538" v="107"/>
        <pc:sldMkLst>
          <pc:docMk/>
          <pc:sldMk cId="3361053842" sldId="261"/>
        </pc:sldMkLst>
      </pc:sldChg>
      <pc:sldChg chg="modSp mod">
        <pc:chgData name="Martien Hontelez" userId="b8702a0ceadef823" providerId="LiveId" clId="{11520EDF-0FC1-42D2-A3FC-C6A06B815432}" dt="2021-02-08T15:22:26.947" v="132" actId="20577"/>
        <pc:sldMkLst>
          <pc:docMk/>
          <pc:sldMk cId="2697439209" sldId="262"/>
        </pc:sldMkLst>
      </pc:sldChg>
      <pc:sldChg chg="addSp delSp modSp new mod">
        <pc:chgData name="Martien Hontelez" userId="b8702a0ceadef823" providerId="LiveId" clId="{11520EDF-0FC1-42D2-A3FC-C6A06B815432}" dt="2021-02-01T18:10:41.764" v="130" actId="403"/>
        <pc:sldMkLst>
          <pc:docMk/>
          <pc:sldMk cId="1400073125" sldId="263"/>
        </pc:sldMkLst>
      </pc:sldChg>
      <pc:sldChg chg="addSp delSp modSp new mod">
        <pc:chgData name="Martien Hontelez" userId="b8702a0ceadef823" providerId="LiveId" clId="{11520EDF-0FC1-42D2-A3FC-C6A06B815432}" dt="2021-02-01T18:10:23.290" v="127" actId="1076"/>
        <pc:sldMkLst>
          <pc:docMk/>
          <pc:sldMk cId="3709220776" sldId="264"/>
        </pc:sldMkLst>
      </pc:sldChg>
      <pc:sldChg chg="modSp new mod">
        <pc:chgData name="Martien Hontelez" userId="b8702a0ceadef823" providerId="LiveId" clId="{11520EDF-0FC1-42D2-A3FC-C6A06B815432}" dt="2021-02-08T15:27:24.415" v="168" actId="403"/>
        <pc:sldMkLst>
          <pc:docMk/>
          <pc:sldMk cId="335630622" sldId="265"/>
        </pc:sldMkLst>
      </pc:sldChg>
      <pc:sldChg chg="modSp new mod">
        <pc:chgData name="Martien Hontelez" userId="b8702a0ceadef823" providerId="LiveId" clId="{11520EDF-0FC1-42D2-A3FC-C6A06B815432}" dt="2021-02-08T15:25:46.715" v="160" actId="20577"/>
        <pc:sldMkLst>
          <pc:docMk/>
          <pc:sldMk cId="3898307430" sldId="266"/>
        </pc:sldMkLst>
      </pc:sldChg>
      <pc:sldChg chg="addSp delSp modSp new mod modAnim">
        <pc:chgData name="Martien Hontelez" userId="b8702a0ceadef823" providerId="LiveId" clId="{11520EDF-0FC1-42D2-A3FC-C6A06B815432}" dt="2021-03-01T18:10:32.094" v="209" actId="1076"/>
        <pc:sldMkLst>
          <pc:docMk/>
          <pc:sldMk cId="420552334" sldId="267"/>
        </pc:sldMkLst>
      </pc:sldChg>
      <pc:sldChg chg="delSp add del setBg delDesignElem">
        <pc:chgData name="Martien Hontelez" userId="b8702a0ceadef823" providerId="LiveId" clId="{11520EDF-0FC1-42D2-A3FC-C6A06B815432}" dt="2021-03-01T18:10:42.791" v="210" actId="47"/>
        <pc:sldMkLst>
          <pc:docMk/>
          <pc:sldMk cId="1730363700" sldId="268"/>
        </pc:sldMkLst>
      </pc:sldChg>
      <pc:sldChg chg="addSp delSp modSp new mod delAnim modAnim">
        <pc:chgData name="Martien Hontelez" userId="b8702a0ceadef823" providerId="LiveId" clId="{11520EDF-0FC1-42D2-A3FC-C6A06B815432}" dt="2021-03-01T18:23:15.487" v="340"/>
        <pc:sldMkLst>
          <pc:docMk/>
          <pc:sldMk cId="3973560204" sldId="268"/>
        </pc:sldMkLst>
      </pc:sldChg>
      <pc:sldChg chg="delSp modSp mod modAnim delDesignElem">
        <pc:chgData name="Martien Hontelez" userId="b8702a0ceadef823" providerId="LiveId" clId="{11520EDF-0FC1-42D2-A3FC-C6A06B815432}" dt="2021-03-08T16:10:45.223" v="353"/>
        <pc:sldMkLst>
          <pc:docMk/>
          <pc:sldMk cId="2221564808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1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9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48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6050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14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1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89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149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1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9837501" y="2033588"/>
            <a:ext cx="1476374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17359" y="3259510"/>
            <a:ext cx="4600575" cy="977155"/>
          </a:xfrm>
        </p:spPr>
        <p:txBody>
          <a:bodyPr/>
          <a:lstStyle/>
          <a:p>
            <a:r>
              <a:rPr lang="en-US" dirty="0" err="1"/>
              <a:t>Introductiecursus</a:t>
            </a:r>
            <a:r>
              <a:rPr lang="en-US" dirty="0"/>
              <a:t> Veda chanten  ~  Gauranga Martien Hontelez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8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1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4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5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1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4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5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4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22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Veda Chanten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86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76"/>
    </mc:Choice>
    <mc:Fallback xmlns="">
      <p:transition spd="slow" advTm="1167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CF1EEF-6E41-4893-A2BC-0F38E563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" y="452718"/>
            <a:ext cx="9882883" cy="1400530"/>
          </a:xfrm>
        </p:spPr>
        <p:txBody>
          <a:bodyPr/>
          <a:lstStyle/>
          <a:p>
            <a:r>
              <a:rPr lang="en-GB" sz="5400" dirty="0" err="1"/>
              <a:t>Svaraḥ</a:t>
            </a:r>
            <a:endParaRPr lang="nl-NL" sz="5400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407B3DE-C2E6-4CA6-8374-C2F5A024DD49}"/>
              </a:ext>
            </a:extLst>
          </p:cNvPr>
          <p:cNvSpPr/>
          <p:nvPr/>
        </p:nvSpPr>
        <p:spPr>
          <a:xfrm>
            <a:off x="2847975" y="2695574"/>
            <a:ext cx="3362325" cy="1781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udātta</a:t>
            </a:r>
            <a:endParaRPr lang="nl-NL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2EFBA417-2FD5-4699-BF97-07A32E4124A9}"/>
              </a:ext>
            </a:extLst>
          </p:cNvPr>
          <p:cNvSpPr/>
          <p:nvPr/>
        </p:nvSpPr>
        <p:spPr>
          <a:xfrm>
            <a:off x="2847975" y="4624107"/>
            <a:ext cx="3362325" cy="1781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anudātta</a:t>
            </a:r>
            <a:endParaRPr lang="nl-NL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7900696C-85AE-4904-B09F-6FEBAAE2516D}"/>
              </a:ext>
            </a:extLst>
          </p:cNvPr>
          <p:cNvSpPr/>
          <p:nvPr/>
        </p:nvSpPr>
        <p:spPr>
          <a:xfrm>
            <a:off x="2847975" y="840720"/>
            <a:ext cx="3362325" cy="1781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Svarita</a:t>
            </a:r>
            <a:r>
              <a:rPr lang="en-GB" dirty="0"/>
              <a:t> / </a:t>
            </a:r>
          </a:p>
          <a:p>
            <a:pPr algn="ctr"/>
            <a:r>
              <a:rPr lang="en-GB" dirty="0" err="1"/>
              <a:t>dhīrgha</a:t>
            </a:r>
            <a:r>
              <a:rPr lang="en-GB" dirty="0"/>
              <a:t> </a:t>
            </a:r>
            <a:r>
              <a:rPr lang="en-GB" dirty="0" err="1"/>
              <a:t>svarita</a:t>
            </a:r>
            <a:endParaRPr lang="nl-NL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08B8879-A5FD-494E-8338-651AD0F95A4A}"/>
              </a:ext>
            </a:extLst>
          </p:cNvPr>
          <p:cNvSpPr txBox="1"/>
          <p:nvPr/>
        </p:nvSpPr>
        <p:spPr>
          <a:xfrm>
            <a:off x="6305550" y="3401495"/>
            <a:ext cx="364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Centrale toon / Sa / D</a:t>
            </a:r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ED68D94-9C35-43EF-883A-43AA0A0995D3}"/>
              </a:ext>
            </a:extLst>
          </p:cNvPr>
          <p:cNvSpPr txBox="1"/>
          <p:nvPr/>
        </p:nvSpPr>
        <p:spPr>
          <a:xfrm>
            <a:off x="6315075" y="5319074"/>
            <a:ext cx="364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éé</a:t>
            </a:r>
            <a:r>
              <a:rPr lang="en-GB" dirty="0"/>
              <a:t>n toon lager toon / C</a:t>
            </a:r>
            <a:endParaRPr lang="nl-NL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DCCC189-3886-441D-8D8A-15F347E029FC}"/>
              </a:ext>
            </a:extLst>
          </p:cNvPr>
          <p:cNvSpPr txBox="1"/>
          <p:nvPr/>
        </p:nvSpPr>
        <p:spPr>
          <a:xfrm>
            <a:off x="6410325" y="1483916"/>
            <a:ext cx="364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éé</a:t>
            </a:r>
            <a:r>
              <a:rPr lang="en-GB" dirty="0"/>
              <a:t>n toon </a:t>
            </a:r>
            <a:r>
              <a:rPr lang="en-GB" dirty="0" err="1"/>
              <a:t>hoger</a:t>
            </a:r>
            <a:r>
              <a:rPr lang="en-GB" dirty="0"/>
              <a:t> / E</a:t>
            </a:r>
          </a:p>
          <a:p>
            <a:r>
              <a:rPr lang="en-GB" dirty="0"/>
              <a:t>Halve toon </a:t>
            </a:r>
            <a:r>
              <a:rPr lang="en-GB" dirty="0" err="1"/>
              <a:t>hoger</a:t>
            </a:r>
            <a:r>
              <a:rPr lang="en-GB" dirty="0"/>
              <a:t> / Es</a:t>
            </a:r>
            <a:endParaRPr lang="nl-NL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693B7F4-7528-4792-9DC8-577DD49B4BE6}"/>
              </a:ext>
            </a:extLst>
          </p:cNvPr>
          <p:cNvSpPr txBox="1"/>
          <p:nvPr/>
        </p:nvSpPr>
        <p:spPr>
          <a:xfrm>
            <a:off x="7800975" y="3962400"/>
            <a:ext cx="4257675" cy="1138773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2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l-NL" sz="3200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</a:t>
            </a:r>
            <a:r>
              <a:rPr lang="nl-NL" sz="32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sa̍vi̱tur</a:t>
            </a:r>
            <a:r>
              <a:rPr lang="nl-NL" sz="32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vare̎ṇya̱ṃ</a:t>
            </a:r>
            <a:endParaRPr lang="nl-NL" sz="32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DDED0C93-1FFB-4978-B6C4-52BCEA076491}"/>
              </a:ext>
            </a:extLst>
          </p:cNvPr>
          <p:cNvCxnSpPr/>
          <p:nvPr/>
        </p:nvCxnSpPr>
        <p:spPr>
          <a:xfrm>
            <a:off x="5000625" y="1571625"/>
            <a:ext cx="3800475" cy="278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16569C52-7880-4B3A-A24F-AF3C7DA57E25}"/>
              </a:ext>
            </a:extLst>
          </p:cNvPr>
          <p:cNvCxnSpPr>
            <a:cxnSpLocks/>
          </p:cNvCxnSpPr>
          <p:nvPr/>
        </p:nvCxnSpPr>
        <p:spPr>
          <a:xfrm>
            <a:off x="5000625" y="3429000"/>
            <a:ext cx="3028950" cy="1121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8C1CEC26-09C0-41E9-A35A-150F2A790FB7}"/>
              </a:ext>
            </a:extLst>
          </p:cNvPr>
          <p:cNvCxnSpPr>
            <a:cxnSpLocks/>
          </p:cNvCxnSpPr>
          <p:nvPr/>
        </p:nvCxnSpPr>
        <p:spPr>
          <a:xfrm flipV="1">
            <a:off x="5000625" y="4742001"/>
            <a:ext cx="4181475" cy="1384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5C6B22E7-9E49-42DC-ABC3-5530E879AF8F}"/>
              </a:ext>
            </a:extLst>
          </p:cNvPr>
          <p:cNvCxnSpPr>
            <a:cxnSpLocks/>
          </p:cNvCxnSpPr>
          <p:nvPr/>
        </p:nvCxnSpPr>
        <p:spPr>
          <a:xfrm flipV="1">
            <a:off x="5067300" y="4742001"/>
            <a:ext cx="6010275" cy="1275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845D9FF7-A7DD-42B9-ABA1-2DDE3C8B227E}"/>
              </a:ext>
            </a:extLst>
          </p:cNvPr>
          <p:cNvCxnSpPr>
            <a:cxnSpLocks/>
          </p:cNvCxnSpPr>
          <p:nvPr/>
        </p:nvCxnSpPr>
        <p:spPr>
          <a:xfrm>
            <a:off x="5153025" y="1724025"/>
            <a:ext cx="5305425" cy="2620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559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9B0EDD-925C-4ED4-A861-8D96CC8F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600" dirty="0"/>
              <a:t>M</a:t>
            </a:r>
            <a:r>
              <a:rPr lang="en-GB" sz="6600" dirty="0" err="1"/>
              <a:t>ātrā</a:t>
            </a:r>
            <a:r>
              <a:rPr lang="en-GB" sz="6600" dirty="0"/>
              <a:t>: </a:t>
            </a:r>
            <a:r>
              <a:rPr lang="en-GB" dirty="0" err="1"/>
              <a:t>metrum</a:t>
            </a:r>
            <a:r>
              <a:rPr lang="en-GB" dirty="0"/>
              <a:t> / </a:t>
            </a:r>
            <a:r>
              <a:rPr lang="en-GB" dirty="0" err="1"/>
              <a:t>ritme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F1B400-D4A3-4EB8-AA0F-7DB94423F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345349" cy="4195481"/>
          </a:xfrm>
        </p:spPr>
        <p:txBody>
          <a:bodyPr>
            <a:normAutofit lnSpcReduction="10000"/>
          </a:bodyPr>
          <a:lstStyle/>
          <a:p>
            <a:r>
              <a:rPr lang="en-GB" sz="2800"/>
              <a:t>Kort (</a:t>
            </a:r>
            <a:r>
              <a:rPr lang="nl-NL" sz="2800"/>
              <a:t>één </a:t>
            </a:r>
            <a:r>
              <a:rPr lang="en-GB" sz="2800"/>
              <a:t>mātrā):  a   i   u</a:t>
            </a:r>
          </a:p>
          <a:p>
            <a:r>
              <a:rPr lang="en-GB" sz="2800"/>
              <a:t>Lang (twee mātrā): ā   ī   ū   e  o </a:t>
            </a:r>
          </a:p>
          <a:p>
            <a:r>
              <a:rPr lang="en-GB" sz="2800"/>
              <a:t>‘grip’ bij op</a:t>
            </a:r>
            <a:r>
              <a:rPr lang="nl-NL" sz="2800"/>
              <a:t>éénvolging van korte klinker en twee medeklinkers</a:t>
            </a:r>
          </a:p>
          <a:p>
            <a:endParaRPr lang="nl-NL" sz="2800"/>
          </a:p>
          <a:p>
            <a:pPr marL="1257300" lvl="3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2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oṃ saha nāvavatu saha nau</a:t>
            </a:r>
            <a:r>
              <a:rPr lang="nl-NL" sz="28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bhuna</a:t>
            </a:r>
            <a:r>
              <a:rPr lang="nl-NL" sz="2800">
                <a:effectLst/>
                <a:highlight>
                  <a:srgbClr val="FF00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kt</a:t>
            </a:r>
            <a:r>
              <a:rPr lang="nl-NL" sz="2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 |</a:t>
            </a:r>
          </a:p>
          <a:p>
            <a:pPr marL="1257300" lvl="3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2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saha vīryaṃ karavāvahai |</a:t>
            </a:r>
          </a:p>
          <a:p>
            <a:pPr marL="1257300" lvl="3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2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teja</a:t>
            </a:r>
            <a:r>
              <a:rPr lang="nl-NL" sz="2800">
                <a:effectLst/>
                <a:highlight>
                  <a:srgbClr val="FF00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sv</a:t>
            </a:r>
            <a:r>
              <a:rPr lang="nl-NL" sz="2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ināvadhītama</a:t>
            </a:r>
            <a:r>
              <a:rPr lang="nl-NL" sz="2800">
                <a:effectLst/>
                <a:highlight>
                  <a:srgbClr val="FF00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nl-NL" sz="2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 mā vi</a:t>
            </a:r>
            <a:r>
              <a:rPr lang="nl-NL" sz="2800">
                <a:effectLst/>
                <a:highlight>
                  <a:srgbClr val="FF00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dv</a:t>
            </a:r>
            <a:r>
              <a:rPr lang="nl-NL" sz="2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iṣāvahai ǁ</a:t>
            </a:r>
          </a:p>
          <a:p>
            <a:endParaRPr lang="en-GB" sz="2800"/>
          </a:p>
          <a:p>
            <a:pPr lvl="1"/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675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E340E6-AF4F-474C-9E80-6BF0014D6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7200" dirty="0" err="1"/>
              <a:t>Balam</a:t>
            </a:r>
            <a:r>
              <a:rPr lang="nl-NL" sz="7200" dirty="0"/>
              <a:t>:</a:t>
            </a:r>
            <a:r>
              <a:rPr lang="nl-NL" dirty="0"/>
              <a:t> kracht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B03890-A95E-4E50-B220-BA54E3FE2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4569700" cy="419548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nl-NL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Aspiratie / ondersteund door buikademhaling</a:t>
            </a:r>
          </a:p>
          <a:p>
            <a:pPr marL="0" indent="0">
              <a:lnSpc>
                <a:spcPct val="80000"/>
              </a:lnSpc>
              <a:buNone/>
            </a:pPr>
            <a:endParaRPr lang="nl-NL" sz="3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nl-NL" dirty="0" err="1"/>
              <a:t>dha</a:t>
            </a:r>
            <a:endParaRPr lang="nl-NL" dirty="0"/>
          </a:p>
          <a:p>
            <a:r>
              <a:rPr lang="nl-NL" dirty="0" err="1"/>
              <a:t>bha</a:t>
            </a:r>
            <a:endParaRPr lang="nl-NL" dirty="0"/>
          </a:p>
          <a:p>
            <a:r>
              <a:rPr lang="nl-NL" dirty="0" err="1"/>
              <a:t>pha</a:t>
            </a:r>
            <a:endParaRPr lang="nl-NL" dirty="0"/>
          </a:p>
          <a:p>
            <a:r>
              <a:rPr lang="nl-NL" dirty="0"/>
              <a:t>aha</a:t>
            </a:r>
          </a:p>
          <a:p>
            <a:r>
              <a:rPr lang="nl-NL" dirty="0" err="1"/>
              <a:t>tha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976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9" name="Freeform: Shape 58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E340E6-AF4F-474C-9E80-6BF0014D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697491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Santāna</a:t>
            </a:r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verbinding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20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E340E6-AF4F-474C-9E80-6BF0014D6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600" dirty="0"/>
              <a:t>Sandhi:</a:t>
            </a:r>
            <a:r>
              <a:rPr lang="nl-NL" dirty="0"/>
              <a:t> wijziging van de uitspraak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B03890-A95E-4E50-B220-BA54E3FE2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10183813" cy="20237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3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visarga</a:t>
            </a:r>
            <a:r>
              <a:rPr lang="nl-NL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= (a)ḥ</a:t>
            </a:r>
          </a:p>
          <a:p>
            <a:r>
              <a:rPr lang="nl-NL" dirty="0"/>
              <a:t>aan het einde (van een woord of regel): de klinker vóór de </a:t>
            </a:r>
            <a:r>
              <a:rPr lang="nl-NL" dirty="0" err="1"/>
              <a:t>visarga</a:t>
            </a:r>
            <a:r>
              <a:rPr lang="nl-NL" dirty="0"/>
              <a:t> wordt erna kort herhaald</a:t>
            </a:r>
          </a:p>
          <a:p>
            <a:r>
              <a:rPr lang="nl-NL" dirty="0"/>
              <a:t>gevolgd door </a:t>
            </a:r>
            <a:r>
              <a:rPr lang="nl-NL" dirty="0" err="1"/>
              <a:t>sibilants</a:t>
            </a:r>
            <a:r>
              <a:rPr lang="nl-NL" dirty="0"/>
              <a:t> ṣ of ś of s: wordt uitgesproken als de sibilant*</a:t>
            </a:r>
          </a:p>
          <a:p>
            <a:r>
              <a:rPr lang="nl-NL" dirty="0"/>
              <a:t>gevolgd door </a:t>
            </a:r>
            <a:r>
              <a:rPr lang="nl-NL" dirty="0" err="1"/>
              <a:t>labial</a:t>
            </a:r>
            <a:r>
              <a:rPr lang="nl-NL" dirty="0"/>
              <a:t> p of ph: wordt uitgesproken als een ff **</a:t>
            </a:r>
          </a:p>
          <a:p>
            <a:r>
              <a:rPr lang="nl-NL" dirty="0"/>
              <a:t>gevolgd door </a:t>
            </a:r>
            <a:r>
              <a:rPr lang="nl-NL" dirty="0" err="1"/>
              <a:t>guttural</a:t>
            </a:r>
            <a:r>
              <a:rPr lang="nl-NL" dirty="0"/>
              <a:t> k of </a:t>
            </a:r>
            <a:r>
              <a:rPr lang="nl-NL" dirty="0" err="1"/>
              <a:t>kh</a:t>
            </a:r>
            <a:r>
              <a:rPr lang="nl-NL" dirty="0"/>
              <a:t>: wordt uitgesproken als een g (</a:t>
            </a:r>
            <a:r>
              <a:rPr lang="nl-NL" dirty="0" err="1"/>
              <a:t>guttural</a:t>
            </a:r>
            <a:r>
              <a:rPr lang="nl-NL" dirty="0"/>
              <a:t>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66144C79-DA8C-A331-39BE-04E025E6AC80}"/>
              </a:ext>
            </a:extLst>
          </p:cNvPr>
          <p:cNvGrpSpPr/>
          <p:nvPr/>
        </p:nvGrpSpPr>
        <p:grpSpPr>
          <a:xfrm>
            <a:off x="1103312" y="3206937"/>
            <a:ext cx="8814125" cy="2425307"/>
            <a:chOff x="1103312" y="3206937"/>
            <a:chExt cx="8814125" cy="2425307"/>
          </a:xfrm>
        </p:grpSpPr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276C5D41-6EC8-4CBC-9303-6A3B6A44718B}"/>
                </a:ext>
              </a:extLst>
            </p:cNvPr>
            <p:cNvSpPr txBox="1"/>
            <p:nvPr/>
          </p:nvSpPr>
          <p:spPr>
            <a:xfrm>
              <a:off x="1103312" y="5109024"/>
              <a:ext cx="8814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r>
                <a:rPr lang="nl-NL" sz="2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śānti</a:t>
              </a:r>
              <a:r>
                <a:rPr lang="nl-NL" sz="2800" dirty="0" err="1">
                  <a:effectLst/>
                  <a:highlight>
                    <a:srgbClr val="00008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ḥ</a:t>
              </a:r>
              <a:r>
                <a:rPr lang="nl-NL" sz="2800" dirty="0">
                  <a:effectLst/>
                  <a:highlight>
                    <a:srgbClr val="00008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NL" sz="2800" dirty="0" err="1">
                  <a:effectLst/>
                  <a:highlight>
                    <a:srgbClr val="00008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śā</a:t>
              </a:r>
              <a:r>
                <a:rPr lang="nl-NL" sz="2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̱ntiḥ</a:t>
              </a:r>
              <a:r>
                <a:rPr lang="nl-N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NL" sz="2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śā̱ntiḥ</a:t>
              </a:r>
              <a:r>
                <a:rPr lang="nl-NL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</a:t>
              </a:r>
              <a:r>
                <a:rPr lang="nl-NL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śāntiśśā̱ntiśśā̱ntihi</a:t>
              </a:r>
              <a:endParaRPr lang="nl-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Rechte verbindingslijn met pijl 4">
              <a:extLst>
                <a:ext uri="{FF2B5EF4-FFF2-40B4-BE49-F238E27FC236}">
                  <a16:creationId xmlns:a16="http://schemas.microsoft.com/office/drawing/2014/main" id="{33090FDB-22C9-43D5-B3BD-656F606BEB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5331" y="3206937"/>
              <a:ext cx="4669514" cy="20106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8EDAB199-1C7D-66E4-BD05-40EA6B7AE033}"/>
              </a:ext>
            </a:extLst>
          </p:cNvPr>
          <p:cNvGrpSpPr/>
          <p:nvPr/>
        </p:nvGrpSpPr>
        <p:grpSpPr>
          <a:xfrm>
            <a:off x="783035" y="3406608"/>
            <a:ext cx="9254697" cy="3429561"/>
            <a:chOff x="783035" y="3406608"/>
            <a:chExt cx="9254697" cy="3429561"/>
          </a:xfrm>
        </p:grpSpPr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6F9E7DAC-6B2A-474E-8EDC-A40577AB90B6}"/>
                </a:ext>
              </a:extLst>
            </p:cNvPr>
            <p:cNvSpPr txBox="1"/>
            <p:nvPr/>
          </p:nvSpPr>
          <p:spPr>
            <a:xfrm>
              <a:off x="783035" y="5882062"/>
              <a:ext cx="92546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** </a:t>
              </a:r>
              <a:r>
                <a:rPr lang="nl-NL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dhiyo</a:t>
              </a:r>
              <a:r>
                <a:rPr lang="nl-NL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̱ yo na̍</a:t>
              </a:r>
              <a:r>
                <a:rPr lang="nl-NL" sz="2800" dirty="0">
                  <a:highlight>
                    <a:srgbClr val="00008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ḥ </a:t>
              </a:r>
              <a:r>
                <a:rPr lang="nl-NL" sz="2800" dirty="0" err="1">
                  <a:highlight>
                    <a:srgbClr val="00008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nl-NL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raco̱dayā̎t</a:t>
              </a:r>
              <a:r>
                <a:rPr lang="nl-NL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nl-NL" sz="2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dhiyo</a:t>
              </a:r>
              <a:r>
                <a:rPr lang="nl-N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̱ yo </a:t>
              </a:r>
              <a:r>
                <a:rPr lang="nl-NL" sz="2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na̍</a:t>
              </a:r>
              <a:r>
                <a:rPr lang="nl-NL" sz="2800" dirty="0" err="1">
                  <a:effectLst/>
                  <a:highlight>
                    <a:srgbClr val="00008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</a:t>
              </a:r>
              <a:r>
                <a:rPr lang="nl-NL" sz="2800" dirty="0">
                  <a:effectLst/>
                  <a:highlight>
                    <a:srgbClr val="00008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NL" sz="2800" dirty="0" err="1">
                  <a:effectLst/>
                  <a:highlight>
                    <a:srgbClr val="00008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nl-NL" sz="2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raco̱dayā̎t</a:t>
              </a:r>
              <a:endPara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l-NL" sz="2800" dirty="0"/>
            </a:p>
          </p:txBody>
        </p:sp>
        <p:cxnSp>
          <p:nvCxnSpPr>
            <p:cNvPr id="12" name="Rechte verbindingslijn met pijl 11">
              <a:extLst>
                <a:ext uri="{FF2B5EF4-FFF2-40B4-BE49-F238E27FC236}">
                  <a16:creationId xmlns:a16="http://schemas.microsoft.com/office/drawing/2014/main" id="{56958BBB-AF36-458D-848E-9F6C23FBC0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9061" y="3406608"/>
              <a:ext cx="4106299" cy="26066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12CFAA5F-7CB3-5C59-A2ED-32DB6905E789}"/>
              </a:ext>
            </a:extLst>
          </p:cNvPr>
          <p:cNvGrpSpPr/>
          <p:nvPr/>
        </p:nvGrpSpPr>
        <p:grpSpPr>
          <a:xfrm>
            <a:off x="3053410" y="2699272"/>
            <a:ext cx="7105540" cy="2159934"/>
            <a:chOff x="3053410" y="2699272"/>
            <a:chExt cx="7105540" cy="2159934"/>
          </a:xfrm>
        </p:grpSpPr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B3CE604A-DB7D-2F82-585D-002BB4582C4F}"/>
                </a:ext>
              </a:extLst>
            </p:cNvPr>
            <p:cNvSpPr txBox="1"/>
            <p:nvPr/>
          </p:nvSpPr>
          <p:spPr>
            <a:xfrm>
              <a:off x="3053410" y="4335986"/>
              <a:ext cx="4669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namaḥ</a:t>
              </a:r>
              <a:r>
                <a:rPr lang="nl-NL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</a:t>
              </a:r>
              <a:r>
                <a:rPr lang="nl-NL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namaha</a:t>
              </a:r>
              <a:endParaRPr lang="nl-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Rechte verbindingslijn met pijl 14">
              <a:extLst>
                <a:ext uri="{FF2B5EF4-FFF2-40B4-BE49-F238E27FC236}">
                  <a16:creationId xmlns:a16="http://schemas.microsoft.com/office/drawing/2014/main" id="{FF0DD53F-40B6-E5D8-FACE-4984631D0C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3461" y="2699272"/>
              <a:ext cx="6025489" cy="189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6105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E340E6-AF4F-474C-9E80-6BF0014D6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7200" dirty="0"/>
              <a:t>Sandhi:</a:t>
            </a:r>
            <a:r>
              <a:rPr lang="nl-NL" dirty="0"/>
              <a:t> wijziging van de uitspraak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B03890-A95E-4E50-B220-BA54E3FE2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183813" cy="419548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nl-NL" sz="3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anusvāra</a:t>
            </a:r>
            <a:r>
              <a:rPr lang="nl-NL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= (a)ṃ</a:t>
            </a:r>
          </a:p>
          <a:p>
            <a:pPr marL="0" indent="0">
              <a:lnSpc>
                <a:spcPct val="80000"/>
              </a:lnSpc>
              <a:buNone/>
            </a:pPr>
            <a:endParaRPr lang="nl-NL" sz="3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nl-NL" sz="2400" dirty="0"/>
              <a:t>gevolgd door consonant wordt uitgesproken als de nasale versie van dezelfde consonanttype</a:t>
            </a:r>
          </a:p>
          <a:p>
            <a:r>
              <a:rPr lang="nl-NL" sz="2400" dirty="0"/>
              <a:t>gevolgd door y of v wordt uitgesproken als nasale y of v</a:t>
            </a:r>
          </a:p>
          <a:p>
            <a:r>
              <a:rPr lang="nl-NL" sz="2400" dirty="0"/>
              <a:t>gevolgd door </a:t>
            </a:r>
            <a:r>
              <a:rPr lang="nl-NL" sz="2400" dirty="0" err="1"/>
              <a:t>sibilants</a:t>
            </a:r>
            <a:r>
              <a:rPr lang="nl-NL" sz="2400" dirty="0"/>
              <a:t> ṣ of ś of s of h en de r : wordt uitgesproken als een </a:t>
            </a:r>
            <a:r>
              <a:rPr lang="nl-NL" sz="2400" i="1" dirty="0"/>
              <a:t>gum</a:t>
            </a:r>
            <a:r>
              <a:rPr lang="nl-NL" sz="2400" dirty="0"/>
              <a:t> of </a:t>
            </a:r>
            <a:r>
              <a:rPr lang="nl-NL" sz="2400" i="1" dirty="0"/>
              <a:t>ga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743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E340E6-AF4F-474C-9E80-6BF0014D6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7200" dirty="0"/>
              <a:t>Sandhi:</a:t>
            </a:r>
            <a:r>
              <a:rPr lang="nl-NL" dirty="0"/>
              <a:t> wijziging van de uitspraak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B03890-A95E-4E50-B220-BA54E3FE2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78997"/>
            <a:ext cx="10183813" cy="152659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nl-NL" sz="3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anusvāra</a:t>
            </a:r>
            <a:r>
              <a:rPr lang="nl-NL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= (a)ṃ</a:t>
            </a:r>
          </a:p>
          <a:p>
            <a:r>
              <a:rPr lang="nl-NL" sz="2400" dirty="0"/>
              <a:t>gevolgd door consonant wordt uitgesproken als de nasale versie van dezelfde consonanttype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582CC82-FB96-62DF-84A3-2C5730F1092F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2" t="32171" r="15601" b="27783"/>
          <a:stretch/>
        </p:blipFill>
        <p:spPr bwMode="auto">
          <a:xfrm>
            <a:off x="276722" y="3005593"/>
            <a:ext cx="7396287" cy="2250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F53D1C9-9B1D-D70A-531B-29E0150303F6}"/>
              </a:ext>
            </a:extLst>
          </p:cNvPr>
          <p:cNvSpPr txBox="1"/>
          <p:nvPr/>
        </p:nvSpPr>
        <p:spPr>
          <a:xfrm>
            <a:off x="7973660" y="3347678"/>
            <a:ext cx="39416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ka̱vi</a:t>
            </a:r>
            <a:r>
              <a:rPr lang="nl-NL" sz="1800" dirty="0" err="1">
                <a:effectLst/>
                <a:highlight>
                  <a:srgbClr val="000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ṁ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ka̍vī̱nām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ka̱vi</a:t>
            </a:r>
            <a:r>
              <a:rPr lang="nl-NL" sz="1800" dirty="0" err="1">
                <a:effectLst/>
                <a:highlight>
                  <a:srgbClr val="000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ṅ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ka̍vī̱nām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vī̱rya̍ṃ karavāvahai  &gt; 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vī̱rya̍</a:t>
            </a:r>
            <a:r>
              <a:rPr lang="nl-NL" dirty="0" err="1">
                <a:highlight>
                  <a:srgbClr val="000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ṅ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karavā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śa</a:t>
            </a:r>
            <a:r>
              <a:rPr lang="nl-NL" sz="1800" dirty="0" err="1">
                <a:effectLst/>
                <a:highlight>
                  <a:srgbClr val="00008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ṃ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no̍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miṯraḥ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&gt;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śa</a:t>
            </a:r>
            <a:r>
              <a:rPr lang="nl-NL" sz="1800" dirty="0" err="1">
                <a:effectLst/>
                <a:highlight>
                  <a:srgbClr val="00008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miṯraḥ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nl-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9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E340E6-AF4F-474C-9E80-6BF0014D6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7200" dirty="0"/>
              <a:t>Sandhi:</a:t>
            </a:r>
            <a:r>
              <a:rPr lang="nl-NL" dirty="0"/>
              <a:t> wijziging van de uitspraak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B03890-A95E-4E50-B220-BA54E3FE2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03" y="1561083"/>
            <a:ext cx="10183813" cy="18125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nl-NL" sz="3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anusvāra</a:t>
            </a:r>
            <a:r>
              <a:rPr lang="nl-NL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= (a)ṃ</a:t>
            </a:r>
          </a:p>
          <a:p>
            <a:pPr marL="0" indent="0">
              <a:lnSpc>
                <a:spcPct val="80000"/>
              </a:lnSpc>
              <a:buNone/>
            </a:pPr>
            <a:endParaRPr lang="nl-NL" sz="3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nl-NL" sz="2400" dirty="0"/>
              <a:t>gevolgd door y of v wordt uitgesproken als nasale y of v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C4B032F-D108-4D26-0183-5A09A8133B16}"/>
              </a:ext>
            </a:extLst>
          </p:cNvPr>
          <p:cNvSpPr txBox="1">
            <a:spLocks/>
          </p:cNvSpPr>
          <p:nvPr/>
        </p:nvSpPr>
        <p:spPr>
          <a:xfrm>
            <a:off x="777730" y="3429001"/>
            <a:ext cx="10183813" cy="181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80000"/>
              </a:lnSpc>
              <a:buFont typeface="Wingdings 3" charset="2"/>
              <a:buNone/>
            </a:pPr>
            <a:endParaRPr lang="nl-NL" sz="3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8233876-97FA-D1F1-8363-23251E952F88}"/>
              </a:ext>
            </a:extLst>
          </p:cNvPr>
          <p:cNvSpPr txBox="1"/>
          <p:nvPr/>
        </p:nvSpPr>
        <p:spPr>
          <a:xfrm>
            <a:off x="1230457" y="411261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ṛ̱taṃ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va̍diṣyāmi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&gt;          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ṛ̱ta</a:t>
            </a:r>
            <a:r>
              <a:rPr lang="nl-NL" sz="1800" dirty="0" err="1">
                <a:effectLst/>
                <a:highlight>
                  <a:srgbClr val="00008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va̍diṣyāmi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trya̍mbakaṃ yajāmahe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          &gt;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         trya̍mbaka</a:t>
            </a:r>
            <a:r>
              <a:rPr lang="pt-BR" dirty="0">
                <a:highlight>
                  <a:srgbClr val="00008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yajāmahe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87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E340E6-AF4F-474C-9E80-6BF0014D6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7200" dirty="0"/>
              <a:t>Sandhi:</a:t>
            </a:r>
            <a:r>
              <a:rPr lang="nl-NL" dirty="0"/>
              <a:t> wijziging van de uitspraak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B03890-A95E-4E50-B220-BA54E3FE2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09573"/>
            <a:ext cx="10183813" cy="181942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nl-NL" sz="3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anusvāra</a:t>
            </a:r>
            <a:r>
              <a:rPr lang="nl-NL" sz="3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= (a)ṃ</a:t>
            </a:r>
          </a:p>
          <a:p>
            <a:r>
              <a:rPr lang="nl-NL" sz="2400" dirty="0"/>
              <a:t>gevolgd door </a:t>
            </a:r>
            <a:r>
              <a:rPr lang="nl-NL" sz="2400" dirty="0" err="1"/>
              <a:t>sibilants</a:t>
            </a:r>
            <a:r>
              <a:rPr lang="nl-NL" sz="2400" dirty="0"/>
              <a:t> ṣ of ś of s of h en de r : wordt uitgesproken als een </a:t>
            </a:r>
            <a:r>
              <a:rPr lang="nl-NL" sz="2400" i="1" dirty="0"/>
              <a:t>gum</a:t>
            </a:r>
            <a:r>
              <a:rPr lang="nl-NL" sz="2400" dirty="0"/>
              <a:t> of </a:t>
            </a:r>
            <a:r>
              <a:rPr lang="nl-NL" sz="2400" i="1" dirty="0"/>
              <a:t>ga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109762C-04DB-AD38-235E-8BEA7712EDF5}"/>
              </a:ext>
            </a:extLst>
          </p:cNvPr>
          <p:cNvSpPr txBox="1"/>
          <p:nvPr/>
        </p:nvSpPr>
        <p:spPr>
          <a:xfrm>
            <a:off x="969818" y="3909352"/>
            <a:ext cx="7529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ga̱ṇapa̍tig</a:t>
            </a:r>
            <a:r>
              <a:rPr lang="nl-NL" sz="2400" dirty="0" err="1">
                <a:effectLst/>
                <a:highlight>
                  <a:srgbClr val="000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ṁ</a:t>
            </a:r>
            <a:r>
              <a:rPr lang="nl-NL" sz="2400" dirty="0">
                <a:effectLst/>
                <a:highlight>
                  <a:srgbClr val="000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avāmahe    &gt;    </a:t>
            </a:r>
            <a:r>
              <a:rPr lang="nl-N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ga̱ṇapa̍ti</a:t>
            </a:r>
            <a:r>
              <a:rPr lang="nl-NL" sz="2400" dirty="0" err="1">
                <a:effectLst/>
                <a:highlight>
                  <a:srgbClr val="000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gum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havāmahe</a:t>
            </a:r>
            <a:endParaRPr lang="nl-NL" sz="24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E6BDC69-1A76-53EE-3495-236ED229EA75}"/>
              </a:ext>
            </a:extLst>
          </p:cNvPr>
          <p:cNvSpPr txBox="1"/>
          <p:nvPr/>
        </p:nvSpPr>
        <p:spPr>
          <a:xfrm>
            <a:off x="969817" y="4564981"/>
            <a:ext cx="99406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sthiṟairaṅga̎ıstuṣṭu̱vāg</a:t>
            </a:r>
            <a:r>
              <a:rPr lang="nl-NL" sz="2400" dirty="0" err="1">
                <a:highlight>
                  <a:srgbClr val="000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ṃ</a:t>
            </a:r>
            <a:r>
              <a:rPr lang="nl-NL" sz="2400" dirty="0">
                <a:highlight>
                  <a:srgbClr val="000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highlight>
                  <a:srgbClr val="000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a̍sta̱nūbhı̍ḥ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</a:t>
            </a:r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sthiṟairaṅga̎ıstuṣṭu̱vā</a:t>
            </a:r>
            <a:r>
              <a:rPr lang="nl-NL" sz="2400" dirty="0" err="1">
                <a:highlight>
                  <a:srgbClr val="000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gum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sa̍sta̱nūbhı̍ḥ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092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597C1-27B9-4BEB-9198-57156EE98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Gāyatrī</a:t>
            </a:r>
            <a:r>
              <a:rPr lang="nl-NL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mantra (</a:t>
            </a:r>
            <a:r>
              <a:rPr lang="nl-NL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sāvitrī</a:t>
            </a:r>
            <a:r>
              <a:rPr lang="nl-NL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&gt; uit: Rig Veda III.62.10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FF26DC-EE08-4F5B-BF7C-AF3AC0B31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1200" dirty="0" err="1">
                <a:ea typeface="+mn-ea"/>
              </a:rPr>
              <a:t>oṃ</a:t>
            </a:r>
            <a:r>
              <a:rPr lang="nl-NL" sz="11200" dirty="0">
                <a:ea typeface="+mn-ea"/>
              </a:rPr>
              <a:t> </a:t>
            </a:r>
            <a:r>
              <a:rPr lang="nl-NL" sz="11200" dirty="0" err="1">
                <a:ea typeface="+mn-ea"/>
              </a:rPr>
              <a:t>bhurbhuva̱ssuva̍ḥ</a:t>
            </a:r>
            <a:endParaRPr lang="nl-NL" sz="11200" dirty="0">
              <a:ea typeface="+mn-ea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1200" dirty="0" err="1">
                <a:ea typeface="+mn-ea"/>
              </a:rPr>
              <a:t>tat</a:t>
            </a:r>
            <a:r>
              <a:rPr lang="nl-NL" sz="11200" dirty="0">
                <a:ea typeface="+mn-ea"/>
              </a:rPr>
              <a:t> </a:t>
            </a:r>
            <a:r>
              <a:rPr lang="nl-NL" sz="11200" dirty="0" err="1">
                <a:ea typeface="+mn-ea"/>
              </a:rPr>
              <a:t>sa̍vi̱tur</a:t>
            </a:r>
            <a:r>
              <a:rPr lang="nl-NL" sz="11200" dirty="0">
                <a:ea typeface="+mn-ea"/>
              </a:rPr>
              <a:t> </a:t>
            </a:r>
            <a:r>
              <a:rPr lang="nl-NL" sz="11200" dirty="0" err="1">
                <a:ea typeface="+mn-ea"/>
              </a:rPr>
              <a:t>vare̎ṇya̱ṃ</a:t>
            </a:r>
            <a:endParaRPr lang="nl-NL" sz="11200" dirty="0">
              <a:ea typeface="+mn-ea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1200" dirty="0" err="1">
                <a:ea typeface="+mn-ea"/>
              </a:rPr>
              <a:t>bhargo</a:t>
            </a:r>
            <a:r>
              <a:rPr lang="nl-NL" sz="11200" dirty="0">
                <a:ea typeface="+mn-ea"/>
              </a:rPr>
              <a:t>̍ </a:t>
            </a:r>
            <a:r>
              <a:rPr lang="nl-NL" sz="11200" dirty="0" err="1">
                <a:ea typeface="+mn-ea"/>
              </a:rPr>
              <a:t>de̱vasya</a:t>
            </a:r>
            <a:r>
              <a:rPr lang="nl-NL" sz="11200" dirty="0">
                <a:ea typeface="+mn-ea"/>
              </a:rPr>
              <a:t>̍ </a:t>
            </a:r>
            <a:r>
              <a:rPr lang="nl-NL" sz="11200" dirty="0" err="1">
                <a:ea typeface="+mn-ea"/>
              </a:rPr>
              <a:t>dhīmahi</a:t>
            </a:r>
            <a:endParaRPr lang="nl-NL" sz="11200" dirty="0">
              <a:ea typeface="+mn-ea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1200" dirty="0" err="1">
                <a:ea typeface="+mn-ea"/>
              </a:rPr>
              <a:t>dhiyo</a:t>
            </a:r>
            <a:r>
              <a:rPr lang="nl-NL" sz="11200" dirty="0">
                <a:ea typeface="+mn-ea"/>
              </a:rPr>
              <a:t>̱ yo </a:t>
            </a:r>
            <a:r>
              <a:rPr lang="nl-NL" sz="11200" dirty="0" err="1">
                <a:ea typeface="+mn-ea"/>
              </a:rPr>
              <a:t>na̍ḥ</a:t>
            </a:r>
            <a:r>
              <a:rPr lang="nl-NL" sz="11200" dirty="0">
                <a:ea typeface="+mn-ea"/>
              </a:rPr>
              <a:t> </a:t>
            </a:r>
            <a:r>
              <a:rPr lang="nl-NL" sz="11200" dirty="0" err="1">
                <a:ea typeface="+mn-ea"/>
              </a:rPr>
              <a:t>praco̱dayā̎t</a:t>
            </a:r>
            <a:r>
              <a:rPr lang="nl-NL" sz="11200" dirty="0">
                <a:ea typeface="+mn-ea"/>
              </a:rPr>
              <a:t> ||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1200" dirty="0">
                <a:ea typeface="+mn-ea"/>
              </a:rPr>
              <a:t>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63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5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itel 1">
            <a:extLst>
              <a:ext uri="{FF2B5EF4-FFF2-40B4-BE49-F238E27FC236}">
                <a16:creationId xmlns:a16="http://schemas.microsoft.com/office/drawing/2014/main" id="{56560F63-FD15-1FC6-929B-9B4C86E76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94" y="517299"/>
            <a:ext cx="6188190" cy="16223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7200"/>
              <a:t>Sanskriet</a:t>
            </a:r>
            <a:endParaRPr lang="en-US" sz="7200" dirty="0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ADB10FDE-5719-2998-C591-80BF24C5A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nl-NL" sz="4000" dirty="0"/>
              <a:t>Vedisch &amp; klassiek </a:t>
            </a:r>
          </a:p>
          <a:p>
            <a:r>
              <a:rPr lang="nl-NL" sz="4000" dirty="0"/>
              <a:t>Klanktaal / orale taal</a:t>
            </a:r>
          </a:p>
          <a:p>
            <a:r>
              <a:rPr lang="nl-NL" sz="4000" dirty="0"/>
              <a:t>Toontaal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7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verven, boom, tekening, kunst&#10;&#10;Automatisch gegenereerde beschrijving">
            <a:extLst>
              <a:ext uri="{FF2B5EF4-FFF2-40B4-BE49-F238E27FC236}">
                <a16:creationId xmlns:a16="http://schemas.microsoft.com/office/drawing/2014/main" id="{F86B9DF2-0435-AABB-2828-A5A11F8719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12" r="3103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39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8"/>
    </mc:Choice>
    <mc:Fallback xmlns="">
      <p:transition spd="slow" advTm="7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44223-BF15-4E5E-8E6E-DDD12C58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3BEDED-B42A-4E03-A6A6-97D0A6D47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9600" dirty="0" err="1">
                <a:ea typeface="+mn-ea"/>
              </a:rPr>
              <a:t>oṃ</a:t>
            </a:r>
            <a:r>
              <a:rPr lang="en-GB" sz="9600" dirty="0">
                <a:ea typeface="+mn-ea"/>
              </a:rPr>
              <a:t> </a:t>
            </a:r>
            <a:r>
              <a:rPr lang="en-GB" sz="9600" dirty="0" err="1">
                <a:ea typeface="+mn-ea"/>
              </a:rPr>
              <a:t>bhūḥ</a:t>
            </a:r>
            <a:r>
              <a:rPr lang="en-GB" sz="9600" dirty="0">
                <a:ea typeface="+mn-ea"/>
              </a:rPr>
              <a:t> |</a:t>
            </a:r>
            <a:r>
              <a:rPr lang="en-GB" sz="9600" dirty="0" err="1">
                <a:ea typeface="+mn-ea"/>
              </a:rPr>
              <a:t>bhuvaḥ</a:t>
            </a:r>
            <a:r>
              <a:rPr lang="en-GB" sz="9600" dirty="0">
                <a:ea typeface="+mn-ea"/>
              </a:rPr>
              <a:t> | </a:t>
            </a:r>
            <a:r>
              <a:rPr lang="en-GB" sz="9600" dirty="0" err="1">
                <a:ea typeface="+mn-ea"/>
              </a:rPr>
              <a:t>suvaḥ</a:t>
            </a:r>
            <a:r>
              <a:rPr lang="en-GB" sz="9600" dirty="0">
                <a:ea typeface="+mn-ea"/>
              </a:rPr>
              <a:t> |</a:t>
            </a:r>
            <a:endParaRPr lang="nl-NL" sz="9600" dirty="0">
              <a:ea typeface="+mn-ea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9600" dirty="0">
                <a:ea typeface="+mn-ea"/>
              </a:rPr>
              <a:t>Tat | </a:t>
            </a:r>
            <a:r>
              <a:rPr lang="en-GB" sz="9600" dirty="0" err="1">
                <a:ea typeface="+mn-ea"/>
              </a:rPr>
              <a:t>savituḥ</a:t>
            </a:r>
            <a:r>
              <a:rPr lang="en-GB" sz="9600" dirty="0">
                <a:ea typeface="+mn-ea"/>
              </a:rPr>
              <a:t> | </a:t>
            </a:r>
            <a:r>
              <a:rPr lang="en-GB" sz="9600" dirty="0" err="1">
                <a:ea typeface="+mn-ea"/>
              </a:rPr>
              <a:t>vareṇyaṃ</a:t>
            </a:r>
            <a:r>
              <a:rPr lang="en-GB" sz="9600" dirty="0">
                <a:ea typeface="+mn-ea"/>
              </a:rPr>
              <a:t> |</a:t>
            </a:r>
            <a:endParaRPr lang="nl-NL" sz="9600" dirty="0">
              <a:ea typeface="+mn-ea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9600" dirty="0" err="1">
                <a:ea typeface="+mn-ea"/>
              </a:rPr>
              <a:t>bhargaḥ</a:t>
            </a:r>
            <a:r>
              <a:rPr lang="en-GB" sz="9600" dirty="0">
                <a:ea typeface="+mn-ea"/>
              </a:rPr>
              <a:t> | </a:t>
            </a:r>
            <a:r>
              <a:rPr lang="en-GB" sz="9600" dirty="0" err="1">
                <a:ea typeface="+mn-ea"/>
              </a:rPr>
              <a:t>devasya</a:t>
            </a:r>
            <a:r>
              <a:rPr lang="en-GB" sz="9600" dirty="0">
                <a:ea typeface="+mn-ea"/>
              </a:rPr>
              <a:t> | </a:t>
            </a:r>
            <a:r>
              <a:rPr lang="en-GB" sz="9600" dirty="0" err="1">
                <a:ea typeface="+mn-ea"/>
              </a:rPr>
              <a:t>dhīmahī</a:t>
            </a:r>
            <a:r>
              <a:rPr lang="en-GB" sz="9600" dirty="0">
                <a:ea typeface="+mn-ea"/>
              </a:rPr>
              <a:t> |</a:t>
            </a:r>
            <a:endParaRPr lang="nl-NL" sz="9600" dirty="0">
              <a:ea typeface="+mn-ea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9600" dirty="0" err="1">
                <a:ea typeface="+mn-ea"/>
              </a:rPr>
              <a:t>dhiyaḥ</a:t>
            </a:r>
            <a:r>
              <a:rPr lang="en-GB" sz="9600" dirty="0">
                <a:ea typeface="+mn-ea"/>
              </a:rPr>
              <a:t> | </a:t>
            </a:r>
            <a:r>
              <a:rPr lang="en-GB" sz="9600" dirty="0" err="1">
                <a:ea typeface="+mn-ea"/>
              </a:rPr>
              <a:t>yaḥ</a:t>
            </a:r>
            <a:r>
              <a:rPr lang="en-GB" sz="9600" dirty="0">
                <a:ea typeface="+mn-ea"/>
              </a:rPr>
              <a:t> | </a:t>
            </a:r>
            <a:r>
              <a:rPr lang="en-GB" sz="9600" dirty="0" err="1">
                <a:ea typeface="+mn-ea"/>
              </a:rPr>
              <a:t>naḥ</a:t>
            </a:r>
            <a:r>
              <a:rPr lang="en-GB" sz="9600" dirty="0">
                <a:ea typeface="+mn-ea"/>
              </a:rPr>
              <a:t> | </a:t>
            </a:r>
            <a:r>
              <a:rPr lang="en-GB" sz="9600" dirty="0" err="1">
                <a:ea typeface="+mn-ea"/>
              </a:rPr>
              <a:t>pracodayāt</a:t>
            </a:r>
            <a:r>
              <a:rPr lang="en-GB" sz="9600" dirty="0">
                <a:ea typeface="+mn-ea"/>
              </a:rPr>
              <a:t> ||</a:t>
            </a:r>
            <a:endParaRPr lang="nl-NL" sz="9600" dirty="0">
              <a:ea typeface="+mn-ea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8307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FBD3A074-9FE5-46BD-9F59-08E2847F2920}"/>
              </a:ext>
            </a:extLst>
          </p:cNvPr>
          <p:cNvSpPr txBox="1"/>
          <p:nvPr/>
        </p:nvSpPr>
        <p:spPr>
          <a:xfrm>
            <a:off x="235132" y="957943"/>
            <a:ext cx="5164183" cy="3350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Oṃ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śaṃ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no̍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miṯraḥ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śaṃ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varu̍ṇaḥ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śaṃ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no̍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bhavatvarya̱mā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śaṃ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na̱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indro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bṛha̱spatıḥ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̍ |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śaṃ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no̱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viṣṇu̍rurukra̱maḥ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namo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brahma̍ṇe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nama̍ste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vāyo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BA6237A-6ECA-4587-A06B-6DDBA5441738}"/>
              </a:ext>
            </a:extLst>
          </p:cNvPr>
          <p:cNvSpPr txBox="1"/>
          <p:nvPr/>
        </p:nvSpPr>
        <p:spPr>
          <a:xfrm>
            <a:off x="5329646" y="959381"/>
            <a:ext cx="6400800" cy="447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tvame̱va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pra̱tyakṣa̱m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brahmā̍si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tvame̱va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pra̱tyakṣa̱ṃ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brahma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̍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vadiṣyāmi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ṛ̱taṃ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va̍diṣyāmi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sa̱tyaṃ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va̍diṣyāmi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tanmāma̍vatu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tadva̱ktāra̍mavatu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ava̍tu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mām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ava̍tu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va̱ktāraṃ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̎ |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Oṃ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śāntiḥ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śā̱ntiḥ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śā̱ntiḥ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C23F84CE-52CA-4466-9DC1-9EBBBCD5F2EC}"/>
              </a:ext>
            </a:extLst>
          </p:cNvPr>
          <p:cNvSpPr/>
          <p:nvPr/>
        </p:nvSpPr>
        <p:spPr>
          <a:xfrm>
            <a:off x="1057843" y="269966"/>
            <a:ext cx="1136717" cy="596809"/>
          </a:xfrm>
          <a:prstGeom prst="wedgeEllipseCallout">
            <a:avLst>
              <a:gd name="adj1" fmla="val -19434"/>
              <a:gd name="adj2" fmla="val 833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nl-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FD628635-0797-42DD-89D9-979C65EA871A}"/>
              </a:ext>
            </a:extLst>
          </p:cNvPr>
          <p:cNvSpPr/>
          <p:nvPr/>
        </p:nvSpPr>
        <p:spPr>
          <a:xfrm>
            <a:off x="3220018" y="281397"/>
            <a:ext cx="1177811" cy="585378"/>
          </a:xfrm>
          <a:prstGeom prst="wedgeEllipseCallout">
            <a:avLst>
              <a:gd name="adj1" fmla="val -19434"/>
              <a:gd name="adj2" fmla="val 833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nl-N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kstballon: ovaal 9">
            <a:extLst>
              <a:ext uri="{FF2B5EF4-FFF2-40B4-BE49-F238E27FC236}">
                <a16:creationId xmlns:a16="http://schemas.microsoft.com/office/drawing/2014/main" id="{A3B06B11-F3A8-40D5-87F4-3F30D4EA3574}"/>
              </a:ext>
            </a:extLst>
          </p:cNvPr>
          <p:cNvSpPr/>
          <p:nvPr/>
        </p:nvSpPr>
        <p:spPr>
          <a:xfrm>
            <a:off x="4038624" y="2201339"/>
            <a:ext cx="1177811" cy="585378"/>
          </a:xfrm>
          <a:prstGeom prst="wedgeEllipseCallout">
            <a:avLst>
              <a:gd name="adj1" fmla="val 154322"/>
              <a:gd name="adj2" fmla="val 56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nl-N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kstballon: ovaal 11">
            <a:extLst>
              <a:ext uri="{FF2B5EF4-FFF2-40B4-BE49-F238E27FC236}">
                <a16:creationId xmlns:a16="http://schemas.microsoft.com/office/drawing/2014/main" id="{71148781-E36C-4624-9117-6024CC6E85F0}"/>
              </a:ext>
            </a:extLst>
          </p:cNvPr>
          <p:cNvSpPr/>
          <p:nvPr/>
        </p:nvSpPr>
        <p:spPr>
          <a:xfrm>
            <a:off x="4095229" y="1615961"/>
            <a:ext cx="1177811" cy="585378"/>
          </a:xfrm>
          <a:prstGeom prst="wedgeEllipseCallout">
            <a:avLst>
              <a:gd name="adj1" fmla="val 107001"/>
              <a:gd name="adj2" fmla="val 52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nl-N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66BC6AB3-6961-40BB-BEFA-0D53ACCB7F91}"/>
              </a:ext>
            </a:extLst>
          </p:cNvPr>
          <p:cNvGrpSpPr/>
          <p:nvPr/>
        </p:nvGrpSpPr>
        <p:grpSpPr>
          <a:xfrm>
            <a:off x="4841966" y="5503015"/>
            <a:ext cx="3108961" cy="762477"/>
            <a:chOff x="3845650" y="4875304"/>
            <a:chExt cx="3461456" cy="965050"/>
          </a:xfrm>
        </p:grpSpPr>
        <p:sp>
          <p:nvSpPr>
            <p:cNvPr id="14" name="Tekstballon: ovaal 13">
              <a:extLst>
                <a:ext uri="{FF2B5EF4-FFF2-40B4-BE49-F238E27FC236}">
                  <a16:creationId xmlns:a16="http://schemas.microsoft.com/office/drawing/2014/main" id="{690192EE-5B05-4A2B-AF70-169394E2B831}"/>
                </a:ext>
              </a:extLst>
            </p:cNvPr>
            <p:cNvSpPr/>
            <p:nvPr/>
          </p:nvSpPr>
          <p:spPr>
            <a:xfrm>
              <a:off x="3845650" y="4875304"/>
              <a:ext cx="1609725" cy="928687"/>
            </a:xfrm>
            <a:prstGeom prst="wedgeEllipseCallout">
              <a:avLst>
                <a:gd name="adj1" fmla="val 79841"/>
                <a:gd name="adj2" fmla="val -80383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ś</a:t>
              </a:r>
              <a:endParaRPr lang="nl-N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kstballon: ovaal 14">
              <a:extLst>
                <a:ext uri="{FF2B5EF4-FFF2-40B4-BE49-F238E27FC236}">
                  <a16:creationId xmlns:a16="http://schemas.microsoft.com/office/drawing/2014/main" id="{EACC8195-CF37-4A93-8DB8-5B871C8675D9}"/>
                </a:ext>
              </a:extLst>
            </p:cNvPr>
            <p:cNvSpPr/>
            <p:nvPr/>
          </p:nvSpPr>
          <p:spPr>
            <a:xfrm>
              <a:off x="5697381" y="4911667"/>
              <a:ext cx="1609725" cy="928687"/>
            </a:xfrm>
            <a:prstGeom prst="wedgeEllipseCallout">
              <a:avLst>
                <a:gd name="adj1" fmla="val 45183"/>
                <a:gd name="adj2" fmla="val -92878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ś</a:t>
              </a:r>
              <a:endParaRPr lang="nl-N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Tekstballon: ovaal 18">
            <a:extLst>
              <a:ext uri="{FF2B5EF4-FFF2-40B4-BE49-F238E27FC236}">
                <a16:creationId xmlns:a16="http://schemas.microsoft.com/office/drawing/2014/main" id="{756A3A59-3D37-447A-B3CB-C0CA8A8737DC}"/>
              </a:ext>
            </a:extLst>
          </p:cNvPr>
          <p:cNvSpPr/>
          <p:nvPr/>
        </p:nvSpPr>
        <p:spPr>
          <a:xfrm>
            <a:off x="9113793" y="4308925"/>
            <a:ext cx="1066527" cy="907509"/>
          </a:xfrm>
          <a:prstGeom prst="wedgeEllipseCallout">
            <a:avLst>
              <a:gd name="adj1" fmla="val -71182"/>
              <a:gd name="adj2" fmla="val 5810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ihi</a:t>
            </a:r>
            <a:endParaRPr lang="nl-N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kstballon: ovaal 19">
            <a:extLst>
              <a:ext uri="{FF2B5EF4-FFF2-40B4-BE49-F238E27FC236}">
                <a16:creationId xmlns:a16="http://schemas.microsoft.com/office/drawing/2014/main" id="{B5817E56-2985-4FCE-931B-16BA7AF5C29B}"/>
              </a:ext>
            </a:extLst>
          </p:cNvPr>
          <p:cNvSpPr/>
          <p:nvPr/>
        </p:nvSpPr>
        <p:spPr>
          <a:xfrm>
            <a:off x="4263119" y="3163775"/>
            <a:ext cx="1066527" cy="907509"/>
          </a:xfrm>
          <a:prstGeom prst="wedgeEllipseCallout">
            <a:avLst>
              <a:gd name="adj1" fmla="val -96494"/>
              <a:gd name="adj2" fmla="val -13093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ihi</a:t>
            </a:r>
            <a:endParaRPr lang="nl-N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kstballon: ovaal 20">
            <a:extLst>
              <a:ext uri="{FF2B5EF4-FFF2-40B4-BE49-F238E27FC236}">
                <a16:creationId xmlns:a16="http://schemas.microsoft.com/office/drawing/2014/main" id="{EEFB9477-2087-4A6B-BC21-BF3FC5DEB825}"/>
              </a:ext>
            </a:extLst>
          </p:cNvPr>
          <p:cNvSpPr/>
          <p:nvPr/>
        </p:nvSpPr>
        <p:spPr>
          <a:xfrm>
            <a:off x="3729855" y="4363852"/>
            <a:ext cx="1066527" cy="907509"/>
          </a:xfrm>
          <a:prstGeom prst="wedgeEllipseCallout">
            <a:avLst>
              <a:gd name="adj1" fmla="val -40153"/>
              <a:gd name="adj2" fmla="val -20099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aha</a:t>
            </a:r>
            <a:endParaRPr lang="nl-N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kstballon: ovaal 21">
            <a:extLst>
              <a:ext uri="{FF2B5EF4-FFF2-40B4-BE49-F238E27FC236}">
                <a16:creationId xmlns:a16="http://schemas.microsoft.com/office/drawing/2014/main" id="{39B6E328-CA5B-4ECB-954B-0403DE87B333}"/>
              </a:ext>
            </a:extLst>
          </p:cNvPr>
          <p:cNvSpPr/>
          <p:nvPr/>
        </p:nvSpPr>
        <p:spPr>
          <a:xfrm>
            <a:off x="4979262" y="190914"/>
            <a:ext cx="1066527" cy="907509"/>
          </a:xfrm>
          <a:prstGeom prst="wedgeEllipseCallout">
            <a:avLst>
              <a:gd name="adj1" fmla="val -57300"/>
              <a:gd name="adj2" fmla="val 50428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aha</a:t>
            </a:r>
            <a:endParaRPr lang="nl-N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56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6C886-0E2C-4C10-8F26-4E54C3BE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286" y="802598"/>
            <a:ext cx="9404723" cy="1400530"/>
          </a:xfrm>
        </p:spPr>
        <p:txBody>
          <a:bodyPr/>
          <a:lstStyle/>
          <a:p>
            <a:r>
              <a:rPr lang="nl-NL" sz="4400" dirty="0" err="1"/>
              <a:t>Pūrṇaṃ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C6C3645-E246-4202-8970-B63DE0C0398C}"/>
              </a:ext>
            </a:extLst>
          </p:cNvPr>
          <p:cNvSpPr txBox="1"/>
          <p:nvPr/>
        </p:nvSpPr>
        <p:spPr>
          <a:xfrm>
            <a:off x="1593669" y="2037807"/>
            <a:ext cx="7811588" cy="3440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Oṃ</a:t>
            </a:r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pūrṇa̱mada̱ḥ</a:t>
            </a:r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pūrṇa̱mida̱ṃ</a:t>
            </a:r>
            <a:endParaRPr lang="nl-N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pūrṇā̱t</a:t>
            </a:r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pūrṇa̱muda̱cyate</a:t>
            </a:r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</a:t>
            </a:r>
            <a:endParaRPr lang="nl-N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pūrṇa̱sya</a:t>
            </a:r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pūrṇa̱mādā̱ya</a:t>
            </a:r>
            <a:endParaRPr lang="nl-N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pūrṇa̱mevāvaśi̱ṣyate</a:t>
            </a:r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||</a:t>
            </a:r>
            <a:endParaRPr lang="nl-N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Oṃ</a:t>
            </a:r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śā̱ntiḥ</a:t>
            </a:r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śā̱ntiḥ</a:t>
            </a:r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śā̱ntiḥ</a:t>
            </a:r>
            <a:endParaRPr lang="nl-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ballon: ovaal 3">
            <a:extLst>
              <a:ext uri="{FF2B5EF4-FFF2-40B4-BE49-F238E27FC236}">
                <a16:creationId xmlns:a16="http://schemas.microsoft.com/office/drawing/2014/main" id="{570FB316-E541-479A-B69D-5405F97AEBF7}"/>
              </a:ext>
            </a:extLst>
          </p:cNvPr>
          <p:cNvSpPr/>
          <p:nvPr/>
        </p:nvSpPr>
        <p:spPr>
          <a:xfrm>
            <a:off x="4999809" y="909319"/>
            <a:ext cx="1362075" cy="866775"/>
          </a:xfrm>
          <a:prstGeom prst="wedgeEllipseCallout">
            <a:avLst>
              <a:gd name="adj1" fmla="val -67406"/>
              <a:gd name="adj2" fmla="val 110851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</a:t>
            </a:r>
            <a:endParaRPr lang="nl-N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EF001300-C689-45BC-82F7-452AAB7AAA40}"/>
              </a:ext>
            </a:extLst>
          </p:cNvPr>
          <p:cNvGrpSpPr/>
          <p:nvPr/>
        </p:nvGrpSpPr>
        <p:grpSpPr>
          <a:xfrm>
            <a:off x="1489165" y="5571939"/>
            <a:ext cx="3377293" cy="966925"/>
            <a:chOff x="3845650" y="4875304"/>
            <a:chExt cx="3442064" cy="1001413"/>
          </a:xfrm>
        </p:grpSpPr>
        <p:sp>
          <p:nvSpPr>
            <p:cNvPr id="7" name="Tekstballon: ovaal 6">
              <a:extLst>
                <a:ext uri="{FF2B5EF4-FFF2-40B4-BE49-F238E27FC236}">
                  <a16:creationId xmlns:a16="http://schemas.microsoft.com/office/drawing/2014/main" id="{4D0B4FBB-0035-440F-8299-9B7BC3F0BFCB}"/>
                </a:ext>
              </a:extLst>
            </p:cNvPr>
            <p:cNvSpPr/>
            <p:nvPr/>
          </p:nvSpPr>
          <p:spPr>
            <a:xfrm>
              <a:off x="3845650" y="4875304"/>
              <a:ext cx="1609725" cy="928687"/>
            </a:xfrm>
            <a:prstGeom prst="wedgeEllipseCallout">
              <a:avLst>
                <a:gd name="adj1" fmla="val 79841"/>
                <a:gd name="adj2" fmla="val -80383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ś</a:t>
              </a:r>
              <a:endParaRPr lang="nl-N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kstballon: ovaal 7">
              <a:extLst>
                <a:ext uri="{FF2B5EF4-FFF2-40B4-BE49-F238E27FC236}">
                  <a16:creationId xmlns:a16="http://schemas.microsoft.com/office/drawing/2014/main" id="{70C9EF5C-9A4A-4EF2-8AA0-353626E15213}"/>
                </a:ext>
              </a:extLst>
            </p:cNvPr>
            <p:cNvSpPr/>
            <p:nvPr/>
          </p:nvSpPr>
          <p:spPr>
            <a:xfrm>
              <a:off x="5677989" y="4948030"/>
              <a:ext cx="1609725" cy="928687"/>
            </a:xfrm>
            <a:prstGeom prst="wedgeEllipseCallout">
              <a:avLst>
                <a:gd name="adj1" fmla="val 45183"/>
                <a:gd name="adj2" fmla="val -92878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ś</a:t>
              </a:r>
              <a:endParaRPr lang="nl-N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F49CF05D-8A2F-46FC-8D59-4211010FFA0C}"/>
              </a:ext>
            </a:extLst>
          </p:cNvPr>
          <p:cNvSpPr/>
          <p:nvPr/>
        </p:nvSpPr>
        <p:spPr>
          <a:xfrm>
            <a:off x="6361884" y="4044315"/>
            <a:ext cx="1609725" cy="928687"/>
          </a:xfrm>
          <a:prstGeom prst="wedgeEllipseCallout">
            <a:avLst>
              <a:gd name="adj1" fmla="val -71182"/>
              <a:gd name="adj2" fmla="val 5810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ihi</a:t>
            </a:r>
            <a:endParaRPr lang="nl-N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5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D6918-F1AF-4310-9893-D406BDC3D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5623" y="174170"/>
            <a:ext cx="10058400" cy="6522721"/>
          </a:xfrm>
          <a:noFill/>
        </p:spPr>
        <p:txBody>
          <a:bodyPr>
            <a:normAutofit/>
          </a:bodyPr>
          <a:lstStyle/>
          <a:p>
            <a:pPr marL="444500">
              <a:lnSpc>
                <a:spcPct val="115000"/>
              </a:lnSpc>
              <a:spcAft>
                <a:spcPts val="225"/>
              </a:spcAft>
            </a:pPr>
            <a:r>
              <a:rPr lang="nl-NL" sz="4400" dirty="0" err="1"/>
              <a:t>mahā</a:t>
            </a:r>
            <a:r>
              <a:rPr lang="nl-NL" sz="4400" dirty="0"/>
              <a:t> </a:t>
            </a:r>
            <a:r>
              <a:rPr lang="nl-NL" sz="4400" dirty="0" err="1"/>
              <a:t>mṛtyuṃjaya</a:t>
            </a:r>
            <a:r>
              <a:rPr lang="nl-NL" sz="4400" dirty="0"/>
              <a:t> mantra</a:t>
            </a:r>
            <a:b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b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pt-BR" sz="4000" dirty="0">
                <a:solidFill>
                  <a:schemeClr val="tx1"/>
                </a:solidFill>
              </a:rPr>
              <a:t>trya̍mbakaṃ yajāmahe suga̱ndhiṃ pu̍ṣṭi̱vardha̍nam  </a:t>
            </a:r>
            <a:r>
              <a:rPr lang="nl-NL" sz="4000" dirty="0">
                <a:solidFill>
                  <a:schemeClr val="tx1"/>
                </a:solidFill>
              </a:rPr>
              <a:t>।</a:t>
            </a:r>
            <a:br>
              <a:rPr lang="nl-NL" sz="4000" dirty="0">
                <a:solidFill>
                  <a:schemeClr val="tx1"/>
                </a:solidFill>
              </a:rPr>
            </a:br>
            <a:r>
              <a:rPr lang="pt-BR" sz="4000" dirty="0">
                <a:solidFill>
                  <a:schemeClr val="tx1"/>
                </a:solidFill>
              </a:rPr>
              <a:t>u̱rvā̱ru̱kami̍va̱ bandha̍nān</a:t>
            </a:r>
            <a:br>
              <a:rPr lang="pt-BR" sz="4000" dirty="0">
                <a:solidFill>
                  <a:schemeClr val="tx1"/>
                </a:solidFill>
              </a:rPr>
            </a:br>
            <a:r>
              <a:rPr lang="pt-BR" sz="4000" dirty="0">
                <a:solidFill>
                  <a:schemeClr val="tx1"/>
                </a:solidFill>
              </a:rPr>
              <a:t>mṛ̱tyormu̍kṣīya̱ māmṛtā̎t   </a:t>
            </a:r>
            <a:r>
              <a:rPr lang="nl-NL" sz="4000" dirty="0">
                <a:solidFill>
                  <a:schemeClr val="tx1"/>
                </a:solidFill>
              </a:rPr>
              <a:t>॥</a:t>
            </a:r>
            <a:br>
              <a:rPr lang="nl-NL" sz="4000" dirty="0">
                <a:solidFill>
                  <a:schemeClr val="tx1"/>
                </a:solidFill>
              </a:rPr>
            </a:br>
            <a:r>
              <a:rPr lang="nl-NL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44F04E3C-7A02-4937-A687-038532723B1A}"/>
              </a:ext>
            </a:extLst>
          </p:cNvPr>
          <p:cNvSpPr/>
          <p:nvPr/>
        </p:nvSpPr>
        <p:spPr>
          <a:xfrm>
            <a:off x="4079222" y="2063583"/>
            <a:ext cx="1362075" cy="866775"/>
          </a:xfrm>
          <a:prstGeom prst="wedgeEllipseCallout">
            <a:avLst>
              <a:gd name="adj1" fmla="val -19434"/>
              <a:gd name="adj2" fmla="val 833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nl-N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E0912291-34B0-4A8B-915D-FC76A334DB8B}"/>
              </a:ext>
            </a:extLst>
          </p:cNvPr>
          <p:cNvSpPr/>
          <p:nvPr/>
        </p:nvSpPr>
        <p:spPr>
          <a:xfrm>
            <a:off x="6232405" y="1796580"/>
            <a:ext cx="1362075" cy="866775"/>
          </a:xfrm>
          <a:prstGeom prst="wedgeEllipseCallout">
            <a:avLst>
              <a:gd name="adj1" fmla="val -137679"/>
              <a:gd name="adj2" fmla="val -96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nl-N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56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81605B08-6D15-BEFD-F75E-6065B3560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517" y="809626"/>
            <a:ext cx="8947150" cy="4195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200" dirty="0"/>
              <a:t> </a:t>
            </a:r>
          </a:p>
          <a:p>
            <a:r>
              <a:rPr lang="nl-NL" sz="3200" dirty="0"/>
              <a:t>Er zijn 4 niveaus van spraak:</a:t>
            </a:r>
          </a:p>
          <a:p>
            <a:endParaRPr lang="nl-NL" sz="3200" dirty="0"/>
          </a:p>
          <a:p>
            <a:pPr lvl="1"/>
            <a:r>
              <a:rPr lang="nl-NL" sz="2800" i="1" dirty="0" err="1"/>
              <a:t>parāvāk</a:t>
            </a:r>
            <a:r>
              <a:rPr lang="nl-NL" sz="2800" i="1" dirty="0"/>
              <a:t> </a:t>
            </a:r>
            <a:r>
              <a:rPr lang="nl-NL" sz="2800" dirty="0"/>
              <a:t>: de vibratie waarin het geestelijke en goddelijke communiceert en schept</a:t>
            </a:r>
          </a:p>
          <a:p>
            <a:pPr lvl="1"/>
            <a:r>
              <a:rPr lang="nl-NL" sz="2800" i="1" dirty="0" err="1"/>
              <a:t>pasyantivāk</a:t>
            </a:r>
            <a:r>
              <a:rPr lang="nl-NL" sz="2800" i="1" dirty="0"/>
              <a:t> </a:t>
            </a:r>
            <a:r>
              <a:rPr lang="nl-NL" sz="2800" dirty="0"/>
              <a:t>: volledig begrip van wat gecommuniceerd wordt zonder er gedachten over te hebben, dus zonder madhyama</a:t>
            </a:r>
          </a:p>
          <a:p>
            <a:pPr lvl="1"/>
            <a:r>
              <a:rPr lang="nl-NL" sz="2800" i="1" dirty="0" err="1"/>
              <a:t>madhyamāvāk</a:t>
            </a:r>
            <a:r>
              <a:rPr lang="nl-NL" sz="2800" i="1" dirty="0"/>
              <a:t> </a:t>
            </a:r>
            <a:r>
              <a:rPr lang="nl-NL" sz="2800" dirty="0"/>
              <a:t>: vertaalproces van idee/begrijpen naar woord en andersom</a:t>
            </a:r>
          </a:p>
          <a:p>
            <a:pPr lvl="1"/>
            <a:r>
              <a:rPr lang="nl-NL" sz="2800" i="1" dirty="0" err="1"/>
              <a:t>vaikarivāk</a:t>
            </a:r>
            <a:r>
              <a:rPr lang="nl-NL" sz="2800" dirty="0"/>
              <a:t>: naar buitengerichte, hoorbare spraak</a:t>
            </a:r>
          </a:p>
          <a:p>
            <a:endParaRPr lang="nl-NL" sz="32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D9874BE-1936-6434-4EB3-1E822AB7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</p:spPr>
        <p:txBody>
          <a:bodyPr/>
          <a:lstStyle/>
          <a:p>
            <a:r>
              <a:rPr lang="nl-NL" dirty="0"/>
              <a:t>Taal is de taal van de God(in) (</a:t>
            </a:r>
            <a:r>
              <a:rPr lang="nl-NL" dirty="0" err="1"/>
              <a:t>vāk</a:t>
            </a:r>
            <a:r>
              <a:rPr lang="nl-NL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604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A9E570-41B9-E91E-F62C-3E6B3AEB3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Veda chanten tradities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434688-379C-3BCB-9749-86EBE2D32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l-NL" sz="2800" b="1" kern="100" dirty="0" err="1">
                <a:effectLst/>
                <a:ea typeface="Calibri" panose="020F0502020204030204" pitchFamily="34" charset="0"/>
              </a:rPr>
              <a:t>Krama-chanting</a:t>
            </a:r>
            <a:r>
              <a:rPr lang="nl-NL" sz="2800" b="1" kern="100" dirty="0">
                <a:effectLst/>
                <a:ea typeface="Calibri" panose="020F0502020204030204" pitchFamily="34" charset="0"/>
              </a:rPr>
              <a:t> of Krishna </a:t>
            </a:r>
            <a:r>
              <a:rPr lang="nl-NL" sz="2800" b="1" kern="100" dirty="0" err="1">
                <a:effectLst/>
                <a:ea typeface="Calibri" panose="020F0502020204030204" pitchFamily="34" charset="0"/>
              </a:rPr>
              <a:t>Yajurveda</a:t>
            </a:r>
            <a:r>
              <a:rPr lang="nl-NL" sz="2800" b="1" kern="100" dirty="0">
                <a:effectLst/>
                <a:ea typeface="Calibri" panose="020F0502020204030204" pitchFamily="34" charset="0"/>
              </a:rPr>
              <a:t>-traditie</a:t>
            </a:r>
            <a:r>
              <a:rPr lang="nl-NL" sz="2800" kern="100" dirty="0">
                <a:effectLst/>
                <a:ea typeface="Calibri" panose="020F0502020204030204" pitchFamily="34" charset="0"/>
              </a:rPr>
              <a:t> (geassocieerd met Tamil </a:t>
            </a:r>
            <a:r>
              <a:rPr lang="nl-NL" sz="2800" kern="100" dirty="0" err="1">
                <a:effectLst/>
                <a:ea typeface="Calibri" panose="020F0502020204030204" pitchFamily="34" charset="0"/>
              </a:rPr>
              <a:t>Nadu</a:t>
            </a:r>
            <a:r>
              <a:rPr lang="nl-NL" sz="2800" kern="100" dirty="0">
                <a:effectLst/>
                <a:ea typeface="Calibri" panose="020F0502020204030204" pitchFamily="34" charset="0"/>
              </a:rPr>
              <a:t> en </a:t>
            </a:r>
            <a:r>
              <a:rPr lang="nl-NL" sz="2800" kern="100" dirty="0" err="1">
                <a:effectLst/>
                <a:ea typeface="Calibri" panose="020F0502020204030204" pitchFamily="34" charset="0"/>
              </a:rPr>
              <a:t>Andhra</a:t>
            </a:r>
            <a:r>
              <a:rPr lang="nl-NL" sz="2800" kern="100" dirty="0">
                <a:effectLst/>
                <a:ea typeface="Calibri" panose="020F0502020204030204" pitchFamily="34" charset="0"/>
              </a:rPr>
              <a:t> </a:t>
            </a:r>
            <a:r>
              <a:rPr lang="nl-NL" sz="2800" kern="100" dirty="0" err="1">
                <a:effectLst/>
                <a:ea typeface="Calibri" panose="020F0502020204030204" pitchFamily="34" charset="0"/>
              </a:rPr>
              <a:t>Pradesh</a:t>
            </a:r>
            <a:r>
              <a:rPr lang="nl-NL" sz="2800" kern="100" dirty="0">
                <a:effectLst/>
                <a:ea typeface="Calibri" panose="020F050202020403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l-NL" sz="2800" b="1" kern="100" dirty="0">
                <a:effectLst/>
                <a:ea typeface="Calibri" panose="020F0502020204030204" pitchFamily="34" charset="0"/>
              </a:rPr>
              <a:t>Ghana-</a:t>
            </a:r>
            <a:r>
              <a:rPr lang="nl-NL" sz="2800" b="1" kern="100" dirty="0" err="1">
                <a:effectLst/>
                <a:ea typeface="Calibri" panose="020F0502020204030204" pitchFamily="34" charset="0"/>
              </a:rPr>
              <a:t>chanting</a:t>
            </a:r>
            <a:r>
              <a:rPr lang="nl-NL" sz="2800" b="1" kern="100" dirty="0">
                <a:effectLst/>
                <a:ea typeface="Calibri" panose="020F0502020204030204" pitchFamily="34" charset="0"/>
              </a:rPr>
              <a:t> of </a:t>
            </a:r>
            <a:r>
              <a:rPr lang="nl-NL" sz="2800" b="1" kern="100" dirty="0" err="1">
                <a:effectLst/>
                <a:ea typeface="Calibri" panose="020F0502020204030204" pitchFamily="34" charset="0"/>
              </a:rPr>
              <a:t>Shukla</a:t>
            </a:r>
            <a:r>
              <a:rPr lang="nl-NL" sz="2800" b="1" kern="100" dirty="0">
                <a:effectLst/>
                <a:ea typeface="Calibri" panose="020F0502020204030204" pitchFamily="34" charset="0"/>
              </a:rPr>
              <a:t> </a:t>
            </a:r>
            <a:r>
              <a:rPr lang="nl-NL" sz="2800" b="1" kern="100" dirty="0" err="1">
                <a:effectLst/>
                <a:ea typeface="Calibri" panose="020F0502020204030204" pitchFamily="34" charset="0"/>
              </a:rPr>
              <a:t>Yajurveda</a:t>
            </a:r>
            <a:r>
              <a:rPr lang="nl-NL" sz="2800" b="1" kern="100" dirty="0">
                <a:effectLst/>
                <a:ea typeface="Calibri" panose="020F0502020204030204" pitchFamily="34" charset="0"/>
              </a:rPr>
              <a:t>-traditie</a:t>
            </a:r>
            <a:r>
              <a:rPr lang="nl-NL" sz="2800" kern="100" dirty="0">
                <a:effectLst/>
                <a:ea typeface="Calibri" panose="020F0502020204030204" pitchFamily="34" charset="0"/>
              </a:rPr>
              <a:t> (voornamelijk in Noord-India)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0012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EA8EDE-E81A-BA7A-9104-038BCD87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Veda’s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A353C1-2F39-136D-1DA8-81310C629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b="1" kern="100" dirty="0" err="1">
                <a:effectLst/>
                <a:ea typeface="Calibri" panose="020F0502020204030204" pitchFamily="34" charset="0"/>
              </a:rPr>
              <a:t>Rigveda</a:t>
            </a:r>
            <a:r>
              <a:rPr lang="nl-NL" sz="2800" kern="100" dirty="0">
                <a:effectLst/>
                <a:ea typeface="Calibri" panose="020F0502020204030204" pitchFamily="34" charset="0"/>
              </a:rPr>
              <a:t> – poëtische hymnen gericht tot de goden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b="1" kern="100" dirty="0" err="1">
                <a:effectLst/>
                <a:ea typeface="Calibri" panose="020F0502020204030204" pitchFamily="34" charset="0"/>
              </a:rPr>
              <a:t>Yajurveda</a:t>
            </a:r>
            <a:r>
              <a:rPr lang="nl-NL" sz="2800" kern="100" dirty="0">
                <a:effectLst/>
                <a:ea typeface="Calibri" panose="020F0502020204030204" pitchFamily="34" charset="0"/>
              </a:rPr>
              <a:t> – offerspreuken en rituele formules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b="1" kern="100" dirty="0" err="1">
                <a:effectLst/>
                <a:ea typeface="Calibri" panose="020F0502020204030204" pitchFamily="34" charset="0"/>
              </a:rPr>
              <a:t>Samaveda</a:t>
            </a:r>
            <a:r>
              <a:rPr lang="nl-NL" sz="2800" kern="100" dirty="0">
                <a:effectLst/>
                <a:ea typeface="Calibri" panose="020F0502020204030204" pitchFamily="34" charset="0"/>
              </a:rPr>
              <a:t> – melodische gezangen voor rituelen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b="1" kern="100" dirty="0" err="1">
                <a:effectLst/>
                <a:ea typeface="Calibri" panose="020F0502020204030204" pitchFamily="34" charset="0"/>
              </a:rPr>
              <a:t>Atharvaveda</a:t>
            </a:r>
            <a:r>
              <a:rPr lang="nl-NL" sz="2800" kern="100" dirty="0">
                <a:effectLst/>
                <a:ea typeface="Calibri" panose="020F0502020204030204" pitchFamily="34" charset="0"/>
              </a:rPr>
              <a:t> – spreuken en magische formules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235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0462C4E-8764-A3FB-7B91-FFF742D884BF}"/>
              </a:ext>
            </a:extLst>
          </p:cNvPr>
          <p:cNvSpPr txBox="1">
            <a:spLocks/>
          </p:cNvSpPr>
          <p:nvPr/>
        </p:nvSpPr>
        <p:spPr>
          <a:xfrm>
            <a:off x="838200" y="9297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1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Śīkṣkā</a:t>
            </a:r>
            <a:r>
              <a:rPr lang="nl-NL" sz="1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-(klank)re</a:t>
            </a:r>
            <a:r>
              <a:rPr lang="nl-NL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gels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7D0F31F4-8B8E-9AEE-1FED-FEFA86F3A939}"/>
              </a:ext>
            </a:extLst>
          </p:cNvPr>
          <p:cNvSpPr txBox="1">
            <a:spLocks/>
          </p:cNvSpPr>
          <p:nvPr/>
        </p:nvSpPr>
        <p:spPr>
          <a:xfrm>
            <a:off x="838200" y="2351314"/>
            <a:ext cx="10515600" cy="4135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15000"/>
              </a:lnSpc>
              <a:spcAft>
                <a:spcPts val="225"/>
              </a:spcAft>
              <a:buFont typeface="+mj-lt"/>
              <a:buAutoNum type="arabicPeriod"/>
            </a:pPr>
            <a:r>
              <a:rPr lang="nl-NL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Varṇaḥ</a:t>
            </a:r>
            <a:r>
              <a:rPr lang="nl-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(uitspraak)</a:t>
            </a:r>
          </a:p>
          <a:p>
            <a:pPr algn="just">
              <a:lnSpc>
                <a:spcPct val="115000"/>
              </a:lnSpc>
              <a:spcAft>
                <a:spcPts val="225"/>
              </a:spcAft>
              <a:buFont typeface="+mj-lt"/>
              <a:buAutoNum type="arabicPeriod"/>
            </a:pPr>
            <a:r>
              <a:rPr lang="nl-NL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Svaraḥ</a:t>
            </a:r>
            <a:r>
              <a:rPr lang="nl-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(tonen)</a:t>
            </a:r>
          </a:p>
          <a:p>
            <a:pPr algn="just">
              <a:lnSpc>
                <a:spcPct val="115000"/>
              </a:lnSpc>
              <a:spcAft>
                <a:spcPts val="225"/>
              </a:spcAft>
              <a:buFont typeface="+mj-lt"/>
              <a:buAutoNum type="arabicPeriod"/>
            </a:pPr>
            <a:r>
              <a:rPr lang="nl-NL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Mātrā</a:t>
            </a:r>
            <a:r>
              <a:rPr lang="nl-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(ritme)</a:t>
            </a:r>
          </a:p>
          <a:p>
            <a:pPr algn="just">
              <a:lnSpc>
                <a:spcPct val="115000"/>
              </a:lnSpc>
              <a:spcAft>
                <a:spcPts val="225"/>
              </a:spcAft>
              <a:buFont typeface="+mj-lt"/>
              <a:buAutoNum type="arabicPeriod"/>
            </a:pPr>
            <a:r>
              <a:rPr lang="nl-NL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Balam</a:t>
            </a:r>
            <a:r>
              <a:rPr lang="nl-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(kracht)</a:t>
            </a:r>
          </a:p>
          <a:p>
            <a:pPr algn="just">
              <a:lnSpc>
                <a:spcPct val="115000"/>
              </a:lnSpc>
              <a:spcAft>
                <a:spcPts val="225"/>
              </a:spcAft>
              <a:buFont typeface="+mj-lt"/>
              <a:buAutoNum type="arabicPeriod"/>
            </a:pPr>
            <a:r>
              <a:rPr lang="nl-NL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Sāma</a:t>
            </a:r>
            <a:r>
              <a:rPr lang="nl-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(continuïteit) </a:t>
            </a:r>
          </a:p>
          <a:p>
            <a:pPr algn="just">
              <a:lnSpc>
                <a:spcPct val="115000"/>
              </a:lnSpc>
              <a:spcAft>
                <a:spcPts val="225"/>
              </a:spcAft>
              <a:buFont typeface="+mj-lt"/>
              <a:buAutoNum type="arabicPeriod"/>
            </a:pPr>
            <a:r>
              <a:rPr lang="nl-NL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Santāna</a:t>
            </a:r>
            <a:r>
              <a:rPr lang="nl-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(interpunctie en verbinding)</a:t>
            </a:r>
          </a:p>
          <a:p>
            <a:endParaRPr lang="nl-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95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517719-407A-4111-9552-6EBDEDAF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92B6C49-ECFB-430C-B6A4-62317E76242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657"/>
          <a:stretch/>
        </p:blipFill>
        <p:spPr bwMode="auto">
          <a:xfrm>
            <a:off x="157373" y="212416"/>
            <a:ext cx="7937145" cy="5866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 descr="Afbeelding met schermafbeelding, elektronica, scherm, computer">
            <a:extLst>
              <a:ext uri="{FF2B5EF4-FFF2-40B4-BE49-F238E27FC236}">
                <a16:creationId xmlns:a16="http://schemas.microsoft.com/office/drawing/2014/main" id="{A02DE453-C31B-48D7-474E-CEE0D59F02C5}"/>
              </a:ext>
            </a:extLst>
          </p:cNvPr>
          <p:cNvPicPr/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90" t="12827" r="23934" b="20100"/>
          <a:stretch/>
        </p:blipFill>
        <p:spPr bwMode="auto">
          <a:xfrm>
            <a:off x="8094517" y="3906982"/>
            <a:ext cx="3855027" cy="2738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145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CD32B-B9F8-40BB-BF16-C53C30A8B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80305E-5FA4-4286-A362-9C626B61C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Afbeelding met schermafbeelding, elektronica, scherm, computer&#10;&#10;Automatisch gegenereerde beschrijving">
            <a:extLst>
              <a:ext uri="{FF2B5EF4-FFF2-40B4-BE49-F238E27FC236}">
                <a16:creationId xmlns:a16="http://schemas.microsoft.com/office/drawing/2014/main" id="{D8C08B7E-675A-477F-8983-61B9448E9E4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0" t="12827" r="23934" b="20100"/>
          <a:stretch/>
        </p:blipFill>
        <p:spPr bwMode="auto">
          <a:xfrm>
            <a:off x="646111" y="1516284"/>
            <a:ext cx="6767867" cy="4732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4348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71DF5F0-3CE3-ADC8-710F-C1492913D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9414" y="142118"/>
            <a:ext cx="8041298" cy="6573763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9704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6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7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9|3.6|2.6|3.8|2.1|2.7|2.9|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2|5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7.9|13.5|1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7|3.9|3.7|3.9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.9|3|2.8|2.7|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7|8.8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3.5|7.5|4.8|8.6|10.1|1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4.2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5|4.1|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937</Words>
  <Application>Microsoft Office PowerPoint</Application>
  <PresentationFormat>Breedbeeld</PresentationFormat>
  <Paragraphs>152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Symbol</vt:lpstr>
      <vt:lpstr>Times New Roman</vt:lpstr>
      <vt:lpstr>Wingdings 3</vt:lpstr>
      <vt:lpstr>Ion</vt:lpstr>
      <vt:lpstr>Veda Chanten</vt:lpstr>
      <vt:lpstr>Sanskriet</vt:lpstr>
      <vt:lpstr>Taal is de taal van de God(in) (vāk)</vt:lpstr>
      <vt:lpstr>Veda chanten tradities</vt:lpstr>
      <vt:lpstr>Veda’s</vt:lpstr>
      <vt:lpstr>PowerPoint-presentatie</vt:lpstr>
      <vt:lpstr>PowerPoint-presentatie</vt:lpstr>
      <vt:lpstr>PowerPoint-presentatie</vt:lpstr>
      <vt:lpstr>PowerPoint-presentatie</vt:lpstr>
      <vt:lpstr>Svaraḥ</vt:lpstr>
      <vt:lpstr>Mātrā: metrum / ritme</vt:lpstr>
      <vt:lpstr>Balam: kracht</vt:lpstr>
      <vt:lpstr>Santāna  verbinding</vt:lpstr>
      <vt:lpstr>Sandhi: wijziging van de uitspraak 1</vt:lpstr>
      <vt:lpstr>Sandhi: wijziging van de uitspraak 2</vt:lpstr>
      <vt:lpstr>Sandhi: wijziging van de uitspraak 2</vt:lpstr>
      <vt:lpstr>Sandhi: wijziging van de uitspraak 2</vt:lpstr>
      <vt:lpstr>Sandhi: wijziging van de uitspraak 2</vt:lpstr>
      <vt:lpstr>Gāyatrī mantra (sāvitrī)  &gt; uit: Rig Veda III.62.10</vt:lpstr>
      <vt:lpstr>PowerPoint-presentatie</vt:lpstr>
      <vt:lpstr>PowerPoint-presentatie</vt:lpstr>
      <vt:lpstr>Pūrṇaṃ </vt:lpstr>
      <vt:lpstr>mahā mṛtyuṃjaya mantra  trya̍mbakaṃ yajāmahe suga̱ndhiṃ pu̍ṣṭi̱vardha̍nam  । u̱rvā̱ru̱kami̍va̱ bandha̍nān mṛ̱tyormu̍kṣīya̱ māmṛtā̎t   ॥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Pranayama</dc:title>
  <dc:creator>Martien Hontelez</dc:creator>
  <cp:lastModifiedBy>Gauranga Hontelez</cp:lastModifiedBy>
  <cp:revision>3</cp:revision>
  <dcterms:created xsi:type="dcterms:W3CDTF">2017-06-06T13:50:48Z</dcterms:created>
  <dcterms:modified xsi:type="dcterms:W3CDTF">2025-02-08T10:31:38Z</dcterms:modified>
</cp:coreProperties>
</file>